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9"/>
  </p:notesMasterIdLst>
  <p:sldIdLst>
    <p:sldId id="256" r:id="rId3"/>
    <p:sldId id="259" r:id="rId4"/>
    <p:sldId id="263" r:id="rId5"/>
    <p:sldId id="264" r:id="rId6"/>
    <p:sldId id="258" r:id="rId7"/>
    <p:sldId id="261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>
      <p:cViewPr varScale="1">
        <p:scale>
          <a:sx n="92" d="100"/>
          <a:sy n="92" d="100"/>
        </p:scale>
        <p:origin x="8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E5DA66-2B62-48D6-BCF0-2313D7A283B0}" type="datetimeFigureOut">
              <a:rPr lang="ru-RU" smtClean="0"/>
              <a:t>04.03.2025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BBDC63-FFA4-4567-977C-6E16A7DD09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21128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2558abb5fb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2558abb5fb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061436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25703cb3a7b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25703cb3a7b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021718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25703cb3a7b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25703cb3a7b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808488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25703cb3a7b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25703cb3a7b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474857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2553b51d4ff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2553b51d4ff_0_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3180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Google Shape;638;g2572bee519d_0_8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9" name="Google Shape;639;g2572bee519d_0_8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140455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hyperlink" Target="https://bit.ly/3A1uf1Q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hyperlink" Target="http://bit.ly/2TtBDfr" TargetMode="External"/><Relationship Id="rId4" Type="http://schemas.openxmlformats.org/officeDocument/2006/relationships/hyperlink" Target="http://bit.ly/2TyoMsr" TargetMode="Externa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67D1F-B850-452D-8CF6-F6344EC5F615}" type="datetimeFigureOut">
              <a:rPr lang="ru-RU" smtClean="0"/>
              <a:t>04.03.2025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02B7D-A612-4E42-B0AC-10A2EBDE71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1279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67D1F-B850-452D-8CF6-F6344EC5F615}" type="datetimeFigureOut">
              <a:rPr lang="ru-RU" smtClean="0"/>
              <a:t>04.03.2025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02B7D-A612-4E42-B0AC-10A2EBDE71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06584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67D1F-B850-452D-8CF6-F6344EC5F615}" type="datetimeFigureOut">
              <a:rPr lang="ru-RU" smtClean="0"/>
              <a:t>04.03.2025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02B7D-A612-4E42-B0AC-10A2EBDE71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88258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lt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 rotWithShape="1">
          <a:blip r:embed="rId2">
            <a:alphaModFix/>
          </a:blip>
          <a:srcRect l="-55210" t="50562" r="55209" b="-6811"/>
          <a:stretch/>
        </p:blipFill>
        <p:spPr>
          <a:xfrm rot="10800000"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2"/>
          <p:cNvPicPr preferRelativeResize="0"/>
          <p:nvPr/>
        </p:nvPicPr>
        <p:blipFill rotWithShape="1">
          <a:blip r:embed="rId2">
            <a:alphaModFix/>
          </a:blip>
          <a:srcRect l="-19689" t="41478" r="19690" b="2272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949000" y="2611467"/>
            <a:ext cx="5706800" cy="353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6096000" y="713333"/>
            <a:ext cx="5147200" cy="51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867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94483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bg>
      <p:bgPr>
        <a:solidFill>
          <a:schemeClr val="lt1"/>
        </a:soli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4"/>
          <p:cNvPicPr preferRelativeResize="0"/>
          <p:nvPr/>
        </p:nvPicPr>
        <p:blipFill rotWithShape="1">
          <a:blip r:embed="rId2">
            <a:alphaModFix/>
          </a:blip>
          <a:srcRect l="174697" t="-83399" r="177064" b="41635"/>
          <a:stretch/>
        </p:blipFill>
        <p:spPr>
          <a:xfrm>
            <a:off x="1767" y="-2182"/>
            <a:ext cx="12188600" cy="6862367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953467" y="713333"/>
            <a:ext cx="5142400" cy="1265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953467" y="2181733"/>
            <a:ext cx="5142400" cy="252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600">
                <a:solidFill>
                  <a:schemeClr val="dk1"/>
                </a:solidFill>
              </a:defRPr>
            </a:lvl1pPr>
            <a:lvl2pPr marL="1219170" lvl="1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600">
                <a:solidFill>
                  <a:schemeClr val="dk1"/>
                </a:solidFill>
              </a:defRPr>
            </a:lvl2pPr>
            <a:lvl3pPr marL="1828754" lvl="2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600">
                <a:solidFill>
                  <a:schemeClr val="dk1"/>
                </a:solidFill>
              </a:defRPr>
            </a:lvl3pPr>
            <a:lvl4pPr marL="2438339" lvl="3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600">
                <a:solidFill>
                  <a:schemeClr val="dk1"/>
                </a:solidFill>
              </a:defRPr>
            </a:lvl4pPr>
            <a:lvl5pPr marL="3047924" lvl="4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600">
                <a:solidFill>
                  <a:schemeClr val="dk1"/>
                </a:solidFill>
              </a:defRPr>
            </a:lvl5pPr>
            <a:lvl6pPr marL="3657509" lvl="5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600">
                <a:solidFill>
                  <a:schemeClr val="dk1"/>
                </a:solidFill>
              </a:defRPr>
            </a:lvl6pPr>
            <a:lvl7pPr marL="4267093" lvl="6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600">
                <a:solidFill>
                  <a:schemeClr val="dk1"/>
                </a:solidFill>
              </a:defRPr>
            </a:lvl7pPr>
            <a:lvl8pPr marL="4876678" lvl="7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600">
                <a:solidFill>
                  <a:schemeClr val="dk1"/>
                </a:solidFill>
              </a:defRPr>
            </a:lvl8pPr>
            <a:lvl9pPr marL="5486263" lvl="8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3" name="Google Shape;23;p4"/>
          <p:cNvSpPr>
            <a:spLocks noGrp="1"/>
          </p:cNvSpPr>
          <p:nvPr>
            <p:ph type="pic" idx="2"/>
          </p:nvPr>
        </p:nvSpPr>
        <p:spPr>
          <a:xfrm>
            <a:off x="7620233" y="100"/>
            <a:ext cx="4572000" cy="6858000"/>
          </a:xfrm>
          <a:prstGeom prst="rect">
            <a:avLst/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9468554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bg>
      <p:bgPr>
        <a:solidFill>
          <a:schemeClr val="lt1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oogle Shape;25;p5"/>
          <p:cNvPicPr preferRelativeResize="0"/>
          <p:nvPr/>
        </p:nvPicPr>
        <p:blipFill rotWithShape="1">
          <a:blip r:embed="rId2">
            <a:alphaModFix/>
          </a:blip>
          <a:srcRect l="-55210" t="50562" r="55209" b="-6811"/>
          <a:stretch/>
        </p:blipFill>
        <p:spPr>
          <a:xfrm rot="10800000"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26;p5"/>
          <p:cNvSpPr txBox="1">
            <a:spLocks noGrp="1"/>
          </p:cNvSpPr>
          <p:nvPr>
            <p:ph type="subTitle" idx="1"/>
          </p:nvPr>
        </p:nvSpPr>
        <p:spPr>
          <a:xfrm>
            <a:off x="1586333" y="2323867"/>
            <a:ext cx="3876800" cy="290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title"/>
          </p:nvPr>
        </p:nvSpPr>
        <p:spPr>
          <a:xfrm>
            <a:off x="953467" y="713333"/>
            <a:ext cx="10285200" cy="73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ubTitle" idx="2"/>
          </p:nvPr>
        </p:nvSpPr>
        <p:spPr>
          <a:xfrm>
            <a:off x="6728867" y="2323867"/>
            <a:ext cx="3876800" cy="290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835258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bg>
      <p:bgPr>
        <a:solidFill>
          <a:schemeClr val="lt1"/>
        </a:solidFill>
        <a:effectLst/>
      </p:bgPr>
    </p:bg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Google Shape;33;p7"/>
          <p:cNvPicPr preferRelativeResize="0"/>
          <p:nvPr/>
        </p:nvPicPr>
        <p:blipFill rotWithShape="1">
          <a:blip r:embed="rId2">
            <a:alphaModFix/>
          </a:blip>
          <a:srcRect l="130683" t="-50527" r="175247" b="34585"/>
          <a:stretch/>
        </p:blipFill>
        <p:spPr>
          <a:xfrm>
            <a:off x="1767" y="-2182"/>
            <a:ext cx="12188600" cy="6862367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7"/>
          <p:cNvSpPr txBox="1">
            <a:spLocks noGrp="1"/>
          </p:cNvSpPr>
          <p:nvPr>
            <p:ph type="title"/>
          </p:nvPr>
        </p:nvSpPr>
        <p:spPr>
          <a:xfrm>
            <a:off x="953467" y="713333"/>
            <a:ext cx="5142400" cy="1272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body" idx="1"/>
          </p:nvPr>
        </p:nvSpPr>
        <p:spPr>
          <a:xfrm>
            <a:off x="953467" y="2188533"/>
            <a:ext cx="5142400" cy="968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600">
                <a:solidFill>
                  <a:schemeClr val="dk1"/>
                </a:solidFill>
              </a:defRPr>
            </a:lvl1pPr>
            <a:lvl2pPr marL="1219170" lvl="1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600">
                <a:solidFill>
                  <a:schemeClr val="dk1"/>
                </a:solidFill>
              </a:defRPr>
            </a:lvl2pPr>
            <a:lvl3pPr marL="1828754" lvl="2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600">
                <a:solidFill>
                  <a:schemeClr val="dk1"/>
                </a:solidFill>
              </a:defRPr>
            </a:lvl3pPr>
            <a:lvl4pPr marL="2438339" lvl="3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600">
                <a:solidFill>
                  <a:schemeClr val="dk1"/>
                </a:solidFill>
              </a:defRPr>
            </a:lvl4pPr>
            <a:lvl5pPr marL="3047924" lvl="4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600">
                <a:solidFill>
                  <a:schemeClr val="dk1"/>
                </a:solidFill>
              </a:defRPr>
            </a:lvl5pPr>
            <a:lvl6pPr marL="3657509" lvl="5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600">
                <a:solidFill>
                  <a:schemeClr val="dk1"/>
                </a:solidFill>
              </a:defRPr>
            </a:lvl6pPr>
            <a:lvl7pPr marL="4267093" lvl="6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600">
                <a:solidFill>
                  <a:schemeClr val="dk1"/>
                </a:solidFill>
              </a:defRPr>
            </a:lvl7pPr>
            <a:lvl8pPr marL="4876678" lvl="7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600">
                <a:solidFill>
                  <a:schemeClr val="dk1"/>
                </a:solidFill>
              </a:defRPr>
            </a:lvl8pPr>
            <a:lvl9pPr marL="5486263" lvl="8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7"/>
          <p:cNvSpPr>
            <a:spLocks noGrp="1"/>
          </p:cNvSpPr>
          <p:nvPr>
            <p:ph type="pic" idx="2"/>
          </p:nvPr>
        </p:nvSpPr>
        <p:spPr>
          <a:xfrm>
            <a:off x="7619867" y="-100"/>
            <a:ext cx="4572000" cy="6858000"/>
          </a:xfrm>
          <a:prstGeom prst="rect">
            <a:avLst/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4474104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solidFill>
          <a:schemeClr val="lt1"/>
        </a:soli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Google Shape;38;p8"/>
          <p:cNvPicPr preferRelativeResize="0"/>
          <p:nvPr/>
        </p:nvPicPr>
        <p:blipFill rotWithShape="1">
          <a:blip r:embed="rId2">
            <a:alphaModFix/>
          </a:blip>
          <a:srcRect l="-19689" t="41478" r="19690" b="2272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8"/>
          <p:cNvSpPr txBox="1">
            <a:spLocks noGrp="1"/>
          </p:cNvSpPr>
          <p:nvPr>
            <p:ph type="title"/>
          </p:nvPr>
        </p:nvSpPr>
        <p:spPr>
          <a:xfrm>
            <a:off x="953467" y="713333"/>
            <a:ext cx="10285200" cy="308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9333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11102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bg>
      <p:bgPr>
        <a:solidFill>
          <a:schemeClr val="lt1"/>
        </a:solidFill>
        <a:effectLst/>
      </p:bgPr>
    </p:bg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Google Shape;41;p9"/>
          <p:cNvPicPr preferRelativeResize="0"/>
          <p:nvPr/>
        </p:nvPicPr>
        <p:blipFill rotWithShape="1">
          <a:blip r:embed="rId2">
            <a:alphaModFix/>
          </a:blip>
          <a:srcRect l="7043" t="47434" r="-48486" b="-26994"/>
          <a:stretch/>
        </p:blipFill>
        <p:spPr>
          <a:xfrm rot="10800000" flipH="1">
            <a:off x="-16" y="-3047"/>
            <a:ext cx="12192000" cy="6864093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9"/>
          <p:cNvSpPr txBox="1">
            <a:spLocks noGrp="1"/>
          </p:cNvSpPr>
          <p:nvPr>
            <p:ph type="title"/>
          </p:nvPr>
        </p:nvSpPr>
        <p:spPr>
          <a:xfrm>
            <a:off x="960000" y="713333"/>
            <a:ext cx="7900400" cy="166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9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subTitle" idx="1"/>
          </p:nvPr>
        </p:nvSpPr>
        <p:spPr>
          <a:xfrm>
            <a:off x="6096000" y="4477467"/>
            <a:ext cx="5142400" cy="166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817971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0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46" name="Google Shape;46;p10"/>
          <p:cNvSpPr txBox="1">
            <a:spLocks noGrp="1"/>
          </p:cNvSpPr>
          <p:nvPr>
            <p:ph type="title"/>
          </p:nvPr>
        </p:nvSpPr>
        <p:spPr>
          <a:xfrm>
            <a:off x="953467" y="5413067"/>
            <a:ext cx="10284800" cy="7316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391811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bg>
      <p:bgPr>
        <a:solidFill>
          <a:schemeClr val="lt1"/>
        </a:solidFill>
        <a:effectLst/>
      </p:bgPr>
    </p:bg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11"/>
          <p:cNvPicPr preferRelativeResize="0"/>
          <p:nvPr/>
        </p:nvPicPr>
        <p:blipFill rotWithShape="1">
          <a:blip r:embed="rId2">
            <a:alphaModFix/>
          </a:blip>
          <a:srcRect l="-55210" t="50562" r="55209" b="-6811"/>
          <a:stretch/>
        </p:blipFill>
        <p:spPr>
          <a:xfrm flipH="1"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Google Shape;49;p11"/>
          <p:cNvPicPr preferRelativeResize="0"/>
          <p:nvPr/>
        </p:nvPicPr>
        <p:blipFill rotWithShape="1">
          <a:blip r:embed="rId2">
            <a:alphaModFix/>
          </a:blip>
          <a:srcRect l="-55210" t="50562" r="55209" b="-6811"/>
          <a:stretch/>
        </p:blipFill>
        <p:spPr>
          <a:xfrm rot="10800000" flipH="1"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p11"/>
          <p:cNvSpPr txBox="1">
            <a:spLocks noGrp="1"/>
          </p:cNvSpPr>
          <p:nvPr>
            <p:ph type="title" hasCustomPrompt="1"/>
          </p:nvPr>
        </p:nvSpPr>
        <p:spPr>
          <a:xfrm>
            <a:off x="953467" y="4091467"/>
            <a:ext cx="10285200" cy="205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6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51" name="Google Shape;51;p11"/>
          <p:cNvSpPr txBox="1">
            <a:spLocks noGrp="1"/>
          </p:cNvSpPr>
          <p:nvPr>
            <p:ph type="subTitle" idx="1"/>
          </p:nvPr>
        </p:nvSpPr>
        <p:spPr>
          <a:xfrm>
            <a:off x="6096000" y="713333"/>
            <a:ext cx="5142400" cy="51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60966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67D1F-B850-452D-8CF6-F6344EC5F615}" type="datetimeFigureOut">
              <a:rPr lang="ru-RU" smtClean="0"/>
              <a:t>04.03.2025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02B7D-A612-4E42-B0AC-10A2EBDE71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97073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36689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bg>
      <p:bgPr>
        <a:solidFill>
          <a:schemeClr val="lt1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2">
            <a:alphaModFix/>
          </a:blip>
          <a:srcRect l="-235242" t="44962" r="44460" b="-108521"/>
          <a:stretch/>
        </p:blipFill>
        <p:spPr>
          <a:xfrm rot="10800000">
            <a:off x="-13533" y="1"/>
            <a:ext cx="12205533" cy="68645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>
            <a:spLocks noGrp="1"/>
          </p:cNvSpPr>
          <p:nvPr>
            <p:ph type="title" hasCustomPrompt="1"/>
          </p:nvPr>
        </p:nvSpPr>
        <p:spPr>
          <a:xfrm>
            <a:off x="1427533" y="1823100"/>
            <a:ext cx="718000" cy="98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56" name="Google Shape;56;p13"/>
          <p:cNvSpPr txBox="1">
            <a:spLocks noGrp="1"/>
          </p:cNvSpPr>
          <p:nvPr>
            <p:ph type="subTitle" idx="1"/>
          </p:nvPr>
        </p:nvSpPr>
        <p:spPr>
          <a:xfrm>
            <a:off x="2145433" y="1823100"/>
            <a:ext cx="3476400" cy="98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24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title" idx="2"/>
          </p:nvPr>
        </p:nvSpPr>
        <p:spPr>
          <a:xfrm>
            <a:off x="953467" y="713333"/>
            <a:ext cx="10285200" cy="73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40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40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40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40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40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40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40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4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8" name="Google Shape;58;p13"/>
          <p:cNvSpPr txBox="1">
            <a:spLocks noGrp="1"/>
          </p:cNvSpPr>
          <p:nvPr>
            <p:ph type="title" idx="3" hasCustomPrompt="1"/>
          </p:nvPr>
        </p:nvSpPr>
        <p:spPr>
          <a:xfrm>
            <a:off x="1427533" y="2804700"/>
            <a:ext cx="718000" cy="98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59" name="Google Shape;59;p13"/>
          <p:cNvSpPr txBox="1">
            <a:spLocks noGrp="1"/>
          </p:cNvSpPr>
          <p:nvPr>
            <p:ph type="subTitle" idx="4"/>
          </p:nvPr>
        </p:nvSpPr>
        <p:spPr>
          <a:xfrm>
            <a:off x="2145433" y="2804699"/>
            <a:ext cx="3476400" cy="98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24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9pPr>
          </a:lstStyle>
          <a:p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title" idx="5" hasCustomPrompt="1"/>
          </p:nvPr>
        </p:nvSpPr>
        <p:spPr>
          <a:xfrm>
            <a:off x="1427533" y="3786333"/>
            <a:ext cx="718000" cy="98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61" name="Google Shape;61;p13"/>
          <p:cNvSpPr txBox="1">
            <a:spLocks noGrp="1"/>
          </p:cNvSpPr>
          <p:nvPr>
            <p:ph type="subTitle" idx="6"/>
          </p:nvPr>
        </p:nvSpPr>
        <p:spPr>
          <a:xfrm>
            <a:off x="2145433" y="3786331"/>
            <a:ext cx="3476400" cy="98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24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9pPr>
          </a:lstStyle>
          <a:p>
            <a:endParaRPr/>
          </a:p>
        </p:txBody>
      </p:sp>
      <p:sp>
        <p:nvSpPr>
          <p:cNvPr id="62" name="Google Shape;62;p13"/>
          <p:cNvSpPr txBox="1">
            <a:spLocks noGrp="1"/>
          </p:cNvSpPr>
          <p:nvPr>
            <p:ph type="title" idx="7" hasCustomPrompt="1"/>
          </p:nvPr>
        </p:nvSpPr>
        <p:spPr>
          <a:xfrm>
            <a:off x="1427533" y="4767933"/>
            <a:ext cx="718000" cy="98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63" name="Google Shape;63;p13"/>
          <p:cNvSpPr txBox="1">
            <a:spLocks noGrp="1"/>
          </p:cNvSpPr>
          <p:nvPr>
            <p:ph type="subTitle" idx="8"/>
          </p:nvPr>
        </p:nvSpPr>
        <p:spPr>
          <a:xfrm>
            <a:off x="2145433" y="4767931"/>
            <a:ext cx="3476400" cy="98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24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9pPr>
          </a:lstStyle>
          <a:p>
            <a:endParaRPr/>
          </a:p>
        </p:txBody>
      </p:sp>
      <p:sp>
        <p:nvSpPr>
          <p:cNvPr id="64" name="Google Shape;64;p13"/>
          <p:cNvSpPr txBox="1">
            <a:spLocks noGrp="1"/>
          </p:cNvSpPr>
          <p:nvPr>
            <p:ph type="title" idx="9" hasCustomPrompt="1"/>
          </p:nvPr>
        </p:nvSpPr>
        <p:spPr>
          <a:xfrm>
            <a:off x="6569932" y="1823100"/>
            <a:ext cx="718000" cy="98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65" name="Google Shape;65;p13"/>
          <p:cNvSpPr txBox="1">
            <a:spLocks noGrp="1"/>
          </p:cNvSpPr>
          <p:nvPr>
            <p:ph type="subTitle" idx="13"/>
          </p:nvPr>
        </p:nvSpPr>
        <p:spPr>
          <a:xfrm>
            <a:off x="7287933" y="1823100"/>
            <a:ext cx="3476400" cy="98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24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title" idx="14" hasCustomPrompt="1"/>
          </p:nvPr>
        </p:nvSpPr>
        <p:spPr>
          <a:xfrm>
            <a:off x="6569932" y="2804696"/>
            <a:ext cx="718000" cy="98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67" name="Google Shape;67;p13"/>
          <p:cNvSpPr txBox="1">
            <a:spLocks noGrp="1"/>
          </p:cNvSpPr>
          <p:nvPr>
            <p:ph type="subTitle" idx="15"/>
          </p:nvPr>
        </p:nvSpPr>
        <p:spPr>
          <a:xfrm>
            <a:off x="7287933" y="2804692"/>
            <a:ext cx="3476400" cy="98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24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9pPr>
          </a:lstStyle>
          <a:p>
            <a:endParaRPr/>
          </a:p>
        </p:txBody>
      </p:sp>
      <p:sp>
        <p:nvSpPr>
          <p:cNvPr id="68" name="Google Shape;68;p13"/>
          <p:cNvSpPr txBox="1">
            <a:spLocks noGrp="1"/>
          </p:cNvSpPr>
          <p:nvPr>
            <p:ph type="title" idx="16" hasCustomPrompt="1"/>
          </p:nvPr>
        </p:nvSpPr>
        <p:spPr>
          <a:xfrm>
            <a:off x="6569932" y="3786304"/>
            <a:ext cx="718000" cy="98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69" name="Google Shape;69;p13"/>
          <p:cNvSpPr txBox="1">
            <a:spLocks noGrp="1"/>
          </p:cNvSpPr>
          <p:nvPr>
            <p:ph type="subTitle" idx="17"/>
          </p:nvPr>
        </p:nvSpPr>
        <p:spPr>
          <a:xfrm>
            <a:off x="7287933" y="3786295"/>
            <a:ext cx="3476400" cy="98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24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title" idx="18" hasCustomPrompt="1"/>
          </p:nvPr>
        </p:nvSpPr>
        <p:spPr>
          <a:xfrm>
            <a:off x="6569932" y="4767900"/>
            <a:ext cx="718000" cy="98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71" name="Google Shape;71;p13"/>
          <p:cNvSpPr txBox="1">
            <a:spLocks noGrp="1"/>
          </p:cNvSpPr>
          <p:nvPr>
            <p:ph type="subTitle" idx="19"/>
          </p:nvPr>
        </p:nvSpPr>
        <p:spPr>
          <a:xfrm>
            <a:off x="7287933" y="4767888"/>
            <a:ext cx="3476400" cy="98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24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729477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bg>
      <p:bgPr>
        <a:solidFill>
          <a:schemeClr val="lt1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Google Shape;73;p14"/>
          <p:cNvPicPr preferRelativeResize="0"/>
          <p:nvPr/>
        </p:nvPicPr>
        <p:blipFill rotWithShape="1">
          <a:blip r:embed="rId2">
            <a:alphaModFix/>
          </a:blip>
          <a:srcRect l="-6643" t="13471" r="27548" b="-35825"/>
          <a:stretch/>
        </p:blipFill>
        <p:spPr>
          <a:xfrm>
            <a:off x="7758733" y="0"/>
            <a:ext cx="4433267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4"/>
          <p:cNvPicPr preferRelativeResize="0"/>
          <p:nvPr/>
        </p:nvPicPr>
        <p:blipFill rotWithShape="1">
          <a:blip r:embed="rId2">
            <a:alphaModFix/>
          </a:blip>
          <a:srcRect l="-235242" t="44962" r="44460" b="-108521"/>
          <a:stretch/>
        </p:blipFill>
        <p:spPr>
          <a:xfrm rot="10800000">
            <a:off x="-13533" y="1"/>
            <a:ext cx="12205533" cy="6864500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4"/>
          <p:cNvSpPr txBox="1">
            <a:spLocks noGrp="1"/>
          </p:cNvSpPr>
          <p:nvPr>
            <p:ph type="subTitle" idx="1"/>
          </p:nvPr>
        </p:nvSpPr>
        <p:spPr>
          <a:xfrm>
            <a:off x="953467" y="2004233"/>
            <a:ext cx="7906800" cy="267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4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76" name="Google Shape;76;p14"/>
          <p:cNvSpPr txBox="1">
            <a:spLocks noGrp="1"/>
          </p:cNvSpPr>
          <p:nvPr>
            <p:ph type="subTitle" idx="2"/>
          </p:nvPr>
        </p:nvSpPr>
        <p:spPr>
          <a:xfrm>
            <a:off x="953467" y="5287067"/>
            <a:ext cx="7906800" cy="608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24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8971923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bg>
      <p:bgPr>
        <a:solidFill>
          <a:schemeClr val="lt1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p15"/>
          <p:cNvPicPr preferRelativeResize="0"/>
          <p:nvPr/>
        </p:nvPicPr>
        <p:blipFill rotWithShape="1">
          <a:blip r:embed="rId2">
            <a:alphaModFix/>
          </a:blip>
          <a:srcRect l="-19689" t="41478" r="19690" b="2272"/>
          <a:stretch/>
        </p:blipFill>
        <p:spPr>
          <a:xfrm rot="10800000" flipH="1">
            <a:off x="0" y="-3047"/>
            <a:ext cx="12192000" cy="6864093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5"/>
          <p:cNvSpPr txBox="1">
            <a:spLocks noGrp="1"/>
          </p:cNvSpPr>
          <p:nvPr>
            <p:ph type="title"/>
          </p:nvPr>
        </p:nvSpPr>
        <p:spPr>
          <a:xfrm>
            <a:off x="953467" y="3012767"/>
            <a:ext cx="5702400" cy="3089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9333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0" name="Google Shape;80;p15"/>
          <p:cNvSpPr txBox="1">
            <a:spLocks noGrp="1"/>
          </p:cNvSpPr>
          <p:nvPr>
            <p:ph type="body" idx="1"/>
          </p:nvPr>
        </p:nvSpPr>
        <p:spPr>
          <a:xfrm>
            <a:off x="6096000" y="713333"/>
            <a:ext cx="5142000" cy="1078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867">
                <a:solidFill>
                  <a:schemeClr val="dk1"/>
                </a:solidFill>
              </a:defRPr>
            </a:lvl1pPr>
            <a:lvl2pPr marL="1219170" lvl="1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600">
                <a:solidFill>
                  <a:schemeClr val="dk1"/>
                </a:solidFill>
              </a:defRPr>
            </a:lvl2pPr>
            <a:lvl3pPr marL="1828754" lvl="2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600">
                <a:solidFill>
                  <a:schemeClr val="dk1"/>
                </a:solidFill>
              </a:defRPr>
            </a:lvl3pPr>
            <a:lvl4pPr marL="2438339" lvl="3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600">
                <a:solidFill>
                  <a:schemeClr val="dk1"/>
                </a:solidFill>
              </a:defRPr>
            </a:lvl4pPr>
            <a:lvl5pPr marL="3047924" lvl="4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600">
                <a:solidFill>
                  <a:schemeClr val="dk1"/>
                </a:solidFill>
              </a:defRPr>
            </a:lvl5pPr>
            <a:lvl6pPr marL="3657509" lvl="5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600">
                <a:solidFill>
                  <a:schemeClr val="dk1"/>
                </a:solidFill>
              </a:defRPr>
            </a:lvl6pPr>
            <a:lvl7pPr marL="4267093" lvl="6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600">
                <a:solidFill>
                  <a:schemeClr val="dk1"/>
                </a:solidFill>
              </a:defRPr>
            </a:lvl7pPr>
            <a:lvl8pPr marL="4876678" lvl="7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600">
                <a:solidFill>
                  <a:schemeClr val="dk1"/>
                </a:solidFill>
              </a:defRPr>
            </a:lvl8pPr>
            <a:lvl9pPr marL="5486263" lvl="8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113617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bg>
      <p:bgPr>
        <a:solidFill>
          <a:schemeClr val="lt1"/>
        </a:solidFill>
        <a:effectLst/>
      </p:bgPr>
    </p:bg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Google Shape;82;p16"/>
          <p:cNvPicPr preferRelativeResize="0"/>
          <p:nvPr/>
        </p:nvPicPr>
        <p:blipFill rotWithShape="1">
          <a:blip r:embed="rId2">
            <a:alphaModFix/>
          </a:blip>
          <a:srcRect l="7043" t="47434" r="-48486" b="-26994"/>
          <a:stretch/>
        </p:blipFill>
        <p:spPr>
          <a:xfrm rot="10800000" flipH="1">
            <a:off x="-16" y="-3047"/>
            <a:ext cx="12192000" cy="6864093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6"/>
          <p:cNvSpPr txBox="1">
            <a:spLocks noGrp="1"/>
          </p:cNvSpPr>
          <p:nvPr>
            <p:ph type="title"/>
          </p:nvPr>
        </p:nvSpPr>
        <p:spPr>
          <a:xfrm>
            <a:off x="953467" y="2575800"/>
            <a:ext cx="4939200" cy="73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4" name="Google Shape;84;p16"/>
          <p:cNvSpPr txBox="1">
            <a:spLocks noGrp="1"/>
          </p:cNvSpPr>
          <p:nvPr>
            <p:ph type="body" idx="1"/>
          </p:nvPr>
        </p:nvSpPr>
        <p:spPr>
          <a:xfrm>
            <a:off x="953467" y="3307400"/>
            <a:ext cx="4939200" cy="97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600">
                <a:solidFill>
                  <a:schemeClr val="dk1"/>
                </a:solidFill>
              </a:defRPr>
            </a:lvl1pPr>
            <a:lvl2pPr marL="1219170" lvl="1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600">
                <a:solidFill>
                  <a:schemeClr val="dk1"/>
                </a:solidFill>
              </a:defRPr>
            </a:lvl2pPr>
            <a:lvl3pPr marL="1828754" lvl="2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600">
                <a:solidFill>
                  <a:schemeClr val="dk1"/>
                </a:solidFill>
              </a:defRPr>
            </a:lvl3pPr>
            <a:lvl4pPr marL="2438339" lvl="3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600">
                <a:solidFill>
                  <a:schemeClr val="dk1"/>
                </a:solidFill>
              </a:defRPr>
            </a:lvl4pPr>
            <a:lvl5pPr marL="3047924" lvl="4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600">
                <a:solidFill>
                  <a:schemeClr val="dk1"/>
                </a:solidFill>
              </a:defRPr>
            </a:lvl5pPr>
            <a:lvl6pPr marL="3657509" lvl="5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600">
                <a:solidFill>
                  <a:schemeClr val="dk1"/>
                </a:solidFill>
              </a:defRPr>
            </a:lvl6pPr>
            <a:lvl7pPr marL="4267093" lvl="6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600">
                <a:solidFill>
                  <a:schemeClr val="dk1"/>
                </a:solidFill>
              </a:defRPr>
            </a:lvl7pPr>
            <a:lvl8pPr marL="4876678" lvl="7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600">
                <a:solidFill>
                  <a:schemeClr val="dk1"/>
                </a:solidFill>
              </a:defRPr>
            </a:lvl8pPr>
            <a:lvl9pPr marL="5486263" lvl="8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185954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bg>
      <p:bgPr>
        <a:solidFill>
          <a:schemeClr val="lt1"/>
        </a:solidFill>
        <a:effectLst/>
      </p:bgPr>
    </p:bg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Google Shape;86;p17"/>
          <p:cNvPicPr preferRelativeResize="0"/>
          <p:nvPr/>
        </p:nvPicPr>
        <p:blipFill rotWithShape="1">
          <a:blip r:embed="rId2">
            <a:alphaModFix/>
          </a:blip>
          <a:srcRect l="-50000" t="49600" r="50000" b="-5849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7"/>
          <p:cNvSpPr txBox="1">
            <a:spLocks noGrp="1"/>
          </p:cNvSpPr>
          <p:nvPr>
            <p:ph type="title"/>
          </p:nvPr>
        </p:nvSpPr>
        <p:spPr>
          <a:xfrm>
            <a:off x="5736363" y="2575800"/>
            <a:ext cx="4939200" cy="73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8" name="Google Shape;88;p17"/>
          <p:cNvSpPr txBox="1">
            <a:spLocks noGrp="1"/>
          </p:cNvSpPr>
          <p:nvPr>
            <p:ph type="body" idx="1"/>
          </p:nvPr>
        </p:nvSpPr>
        <p:spPr>
          <a:xfrm>
            <a:off x="5736363" y="3307400"/>
            <a:ext cx="4939200" cy="97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600">
                <a:solidFill>
                  <a:schemeClr val="dk1"/>
                </a:solidFill>
              </a:defRPr>
            </a:lvl1pPr>
            <a:lvl2pPr marL="1219170" lvl="1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600">
                <a:solidFill>
                  <a:schemeClr val="dk1"/>
                </a:solidFill>
              </a:defRPr>
            </a:lvl2pPr>
            <a:lvl3pPr marL="1828754" lvl="2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600">
                <a:solidFill>
                  <a:schemeClr val="dk1"/>
                </a:solidFill>
              </a:defRPr>
            </a:lvl3pPr>
            <a:lvl4pPr marL="2438339" lvl="3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600">
                <a:solidFill>
                  <a:schemeClr val="dk1"/>
                </a:solidFill>
              </a:defRPr>
            </a:lvl4pPr>
            <a:lvl5pPr marL="3047924" lvl="4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600">
                <a:solidFill>
                  <a:schemeClr val="dk1"/>
                </a:solidFill>
              </a:defRPr>
            </a:lvl5pPr>
            <a:lvl6pPr marL="3657509" lvl="5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600">
                <a:solidFill>
                  <a:schemeClr val="dk1"/>
                </a:solidFill>
              </a:defRPr>
            </a:lvl6pPr>
            <a:lvl7pPr marL="4267093" lvl="6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600">
                <a:solidFill>
                  <a:schemeClr val="dk1"/>
                </a:solidFill>
              </a:defRPr>
            </a:lvl7pPr>
            <a:lvl8pPr marL="4876678" lvl="7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600">
                <a:solidFill>
                  <a:schemeClr val="dk1"/>
                </a:solidFill>
              </a:defRPr>
            </a:lvl8pPr>
            <a:lvl9pPr marL="5486263" lvl="8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341253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bg>
      <p:bgPr>
        <a:solidFill>
          <a:schemeClr val="lt1"/>
        </a:solid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18"/>
          <p:cNvPicPr preferRelativeResize="0"/>
          <p:nvPr/>
        </p:nvPicPr>
        <p:blipFill rotWithShape="1">
          <a:blip r:embed="rId2">
            <a:alphaModFix/>
          </a:blip>
          <a:srcRect l="-55210" t="50562" r="55209" b="-6811"/>
          <a:stretch/>
        </p:blipFill>
        <p:spPr>
          <a:xfrm rot="10800000"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8"/>
          <p:cNvSpPr txBox="1">
            <a:spLocks noGrp="1"/>
          </p:cNvSpPr>
          <p:nvPr>
            <p:ph type="title"/>
          </p:nvPr>
        </p:nvSpPr>
        <p:spPr>
          <a:xfrm>
            <a:off x="2060629" y="2575800"/>
            <a:ext cx="4939200" cy="73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2" name="Google Shape;92;p18"/>
          <p:cNvSpPr txBox="1">
            <a:spLocks noGrp="1"/>
          </p:cNvSpPr>
          <p:nvPr>
            <p:ph type="body" idx="1"/>
          </p:nvPr>
        </p:nvSpPr>
        <p:spPr>
          <a:xfrm>
            <a:off x="2060629" y="3307400"/>
            <a:ext cx="4939200" cy="97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600">
                <a:solidFill>
                  <a:schemeClr val="dk1"/>
                </a:solidFill>
              </a:defRPr>
            </a:lvl1pPr>
            <a:lvl2pPr marL="1219170" lvl="1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600">
                <a:solidFill>
                  <a:schemeClr val="dk1"/>
                </a:solidFill>
              </a:defRPr>
            </a:lvl2pPr>
            <a:lvl3pPr marL="1828754" lvl="2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600">
                <a:solidFill>
                  <a:schemeClr val="dk1"/>
                </a:solidFill>
              </a:defRPr>
            </a:lvl3pPr>
            <a:lvl4pPr marL="2438339" lvl="3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600">
                <a:solidFill>
                  <a:schemeClr val="dk1"/>
                </a:solidFill>
              </a:defRPr>
            </a:lvl4pPr>
            <a:lvl5pPr marL="3047924" lvl="4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600">
                <a:solidFill>
                  <a:schemeClr val="dk1"/>
                </a:solidFill>
              </a:defRPr>
            </a:lvl5pPr>
            <a:lvl6pPr marL="3657509" lvl="5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600">
                <a:solidFill>
                  <a:schemeClr val="dk1"/>
                </a:solidFill>
              </a:defRPr>
            </a:lvl6pPr>
            <a:lvl7pPr marL="4267093" lvl="6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600">
                <a:solidFill>
                  <a:schemeClr val="dk1"/>
                </a:solidFill>
              </a:defRPr>
            </a:lvl7pPr>
            <a:lvl8pPr marL="4876678" lvl="7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600">
                <a:solidFill>
                  <a:schemeClr val="dk1"/>
                </a:solidFill>
              </a:defRPr>
            </a:lvl8pPr>
            <a:lvl9pPr marL="5486263" lvl="8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7060627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bg>
      <p:bgPr>
        <a:solidFill>
          <a:schemeClr val="lt1"/>
        </a:solid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19"/>
          <p:cNvPicPr preferRelativeResize="0"/>
          <p:nvPr/>
        </p:nvPicPr>
        <p:blipFill rotWithShape="1">
          <a:blip r:embed="rId2">
            <a:alphaModFix/>
          </a:blip>
          <a:srcRect l="-50000" t="49600" r="50000" b="-5849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9"/>
          <p:cNvSpPr txBox="1">
            <a:spLocks noGrp="1"/>
          </p:cNvSpPr>
          <p:nvPr>
            <p:ph type="subTitle" idx="1"/>
          </p:nvPr>
        </p:nvSpPr>
        <p:spPr>
          <a:xfrm>
            <a:off x="953467" y="2728667"/>
            <a:ext cx="7906800" cy="96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title"/>
          </p:nvPr>
        </p:nvSpPr>
        <p:spPr>
          <a:xfrm>
            <a:off x="953467" y="713333"/>
            <a:ext cx="10285200" cy="73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7" name="Google Shape;97;p19"/>
          <p:cNvSpPr txBox="1">
            <a:spLocks noGrp="1"/>
          </p:cNvSpPr>
          <p:nvPr>
            <p:ph type="subTitle" idx="2"/>
          </p:nvPr>
        </p:nvSpPr>
        <p:spPr>
          <a:xfrm>
            <a:off x="953467" y="4398667"/>
            <a:ext cx="7906800" cy="96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19"/>
          <p:cNvSpPr txBox="1">
            <a:spLocks noGrp="1"/>
          </p:cNvSpPr>
          <p:nvPr>
            <p:ph type="subTitle" idx="3"/>
          </p:nvPr>
        </p:nvSpPr>
        <p:spPr>
          <a:xfrm>
            <a:off x="953467" y="2222267"/>
            <a:ext cx="7906800" cy="608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24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9pPr>
          </a:lstStyle>
          <a:p>
            <a:endParaRPr/>
          </a:p>
        </p:txBody>
      </p:sp>
      <p:sp>
        <p:nvSpPr>
          <p:cNvPr id="99" name="Google Shape;99;p19"/>
          <p:cNvSpPr txBox="1">
            <a:spLocks noGrp="1"/>
          </p:cNvSpPr>
          <p:nvPr>
            <p:ph type="subTitle" idx="4"/>
          </p:nvPr>
        </p:nvSpPr>
        <p:spPr>
          <a:xfrm>
            <a:off x="953467" y="3892267"/>
            <a:ext cx="7906800" cy="608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24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596832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bg>
      <p:bgPr>
        <a:solidFill>
          <a:schemeClr val="lt1"/>
        </a:solidFill>
        <a:effectLst/>
      </p:bgPr>
    </p:bg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p20"/>
          <p:cNvPicPr preferRelativeResize="0"/>
          <p:nvPr/>
        </p:nvPicPr>
        <p:blipFill rotWithShape="1">
          <a:blip r:embed="rId2">
            <a:alphaModFix/>
          </a:blip>
          <a:srcRect l="-235242" t="44962" r="44460" b="-108521"/>
          <a:stretch/>
        </p:blipFill>
        <p:spPr>
          <a:xfrm rot="10800000">
            <a:off x="-13533" y="1"/>
            <a:ext cx="12205533" cy="686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20"/>
          <p:cNvPicPr preferRelativeResize="0"/>
          <p:nvPr/>
        </p:nvPicPr>
        <p:blipFill rotWithShape="1">
          <a:blip r:embed="rId2">
            <a:alphaModFix/>
          </a:blip>
          <a:srcRect l="-235242" t="44962" r="44460" b="-108521"/>
          <a:stretch/>
        </p:blipFill>
        <p:spPr>
          <a:xfrm rot="10800000" flipH="1">
            <a:off x="-6095" y="-3249"/>
            <a:ext cx="12204193" cy="6864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20"/>
          <p:cNvSpPr txBox="1">
            <a:spLocks noGrp="1"/>
          </p:cNvSpPr>
          <p:nvPr>
            <p:ph type="subTitle" idx="1"/>
          </p:nvPr>
        </p:nvSpPr>
        <p:spPr>
          <a:xfrm>
            <a:off x="953467" y="3105033"/>
            <a:ext cx="2842400" cy="194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0"/>
          <p:cNvSpPr txBox="1">
            <a:spLocks noGrp="1"/>
          </p:cNvSpPr>
          <p:nvPr>
            <p:ph type="title"/>
          </p:nvPr>
        </p:nvSpPr>
        <p:spPr>
          <a:xfrm>
            <a:off x="953467" y="713333"/>
            <a:ext cx="10285200" cy="73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05" name="Google Shape;105;p20"/>
          <p:cNvSpPr txBox="1">
            <a:spLocks noGrp="1"/>
          </p:cNvSpPr>
          <p:nvPr>
            <p:ph type="subTitle" idx="2"/>
          </p:nvPr>
        </p:nvSpPr>
        <p:spPr>
          <a:xfrm>
            <a:off x="953467" y="2222267"/>
            <a:ext cx="2842400" cy="979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24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9pPr>
          </a:lstStyle>
          <a:p>
            <a:endParaRPr/>
          </a:p>
        </p:txBody>
      </p:sp>
      <p:sp>
        <p:nvSpPr>
          <p:cNvPr id="106" name="Google Shape;106;p20"/>
          <p:cNvSpPr txBox="1">
            <a:spLocks noGrp="1"/>
          </p:cNvSpPr>
          <p:nvPr>
            <p:ph type="subTitle" idx="3"/>
          </p:nvPr>
        </p:nvSpPr>
        <p:spPr>
          <a:xfrm>
            <a:off x="4674800" y="3105033"/>
            <a:ext cx="2842400" cy="194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0"/>
          <p:cNvSpPr txBox="1">
            <a:spLocks noGrp="1"/>
          </p:cNvSpPr>
          <p:nvPr>
            <p:ph type="subTitle" idx="4"/>
          </p:nvPr>
        </p:nvSpPr>
        <p:spPr>
          <a:xfrm>
            <a:off x="4674799" y="2222267"/>
            <a:ext cx="2842400" cy="979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24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9pPr>
          </a:lstStyle>
          <a:p>
            <a:endParaRPr/>
          </a:p>
        </p:txBody>
      </p:sp>
      <p:sp>
        <p:nvSpPr>
          <p:cNvPr id="108" name="Google Shape;108;p20"/>
          <p:cNvSpPr txBox="1">
            <a:spLocks noGrp="1"/>
          </p:cNvSpPr>
          <p:nvPr>
            <p:ph type="subTitle" idx="5"/>
          </p:nvPr>
        </p:nvSpPr>
        <p:spPr>
          <a:xfrm>
            <a:off x="8396269" y="3105033"/>
            <a:ext cx="2842400" cy="194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20"/>
          <p:cNvSpPr txBox="1">
            <a:spLocks noGrp="1"/>
          </p:cNvSpPr>
          <p:nvPr>
            <p:ph type="subTitle" idx="6"/>
          </p:nvPr>
        </p:nvSpPr>
        <p:spPr>
          <a:xfrm>
            <a:off x="8396267" y="2222267"/>
            <a:ext cx="2842400" cy="979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24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4713658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bg>
      <p:bgPr>
        <a:solidFill>
          <a:schemeClr val="lt1"/>
        </a:solidFill>
        <a:effectLst/>
      </p:bgPr>
    </p:bg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21"/>
          <p:cNvPicPr preferRelativeResize="0"/>
          <p:nvPr/>
        </p:nvPicPr>
        <p:blipFill rotWithShape="1">
          <a:blip r:embed="rId2">
            <a:alphaModFix/>
          </a:blip>
          <a:srcRect l="-50000" t="49600" r="50000" b="-5849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21"/>
          <p:cNvSpPr txBox="1">
            <a:spLocks noGrp="1"/>
          </p:cNvSpPr>
          <p:nvPr>
            <p:ph type="subTitle" idx="1"/>
          </p:nvPr>
        </p:nvSpPr>
        <p:spPr>
          <a:xfrm>
            <a:off x="953467" y="5011484"/>
            <a:ext cx="2842400" cy="7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1"/>
          <p:cNvSpPr txBox="1">
            <a:spLocks noGrp="1"/>
          </p:cNvSpPr>
          <p:nvPr>
            <p:ph type="title"/>
          </p:nvPr>
        </p:nvSpPr>
        <p:spPr>
          <a:xfrm>
            <a:off x="953467" y="713333"/>
            <a:ext cx="10285200" cy="73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4" name="Google Shape;114;p21"/>
          <p:cNvSpPr txBox="1">
            <a:spLocks noGrp="1"/>
          </p:cNvSpPr>
          <p:nvPr>
            <p:ph type="subTitle" idx="2"/>
          </p:nvPr>
        </p:nvSpPr>
        <p:spPr>
          <a:xfrm>
            <a:off x="953467" y="4503484"/>
            <a:ext cx="2842400" cy="609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24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9pPr>
          </a:lstStyle>
          <a:p>
            <a:endParaRPr/>
          </a:p>
        </p:txBody>
      </p:sp>
      <p:sp>
        <p:nvSpPr>
          <p:cNvPr id="115" name="Google Shape;115;p21"/>
          <p:cNvSpPr txBox="1">
            <a:spLocks noGrp="1"/>
          </p:cNvSpPr>
          <p:nvPr>
            <p:ph type="subTitle" idx="3"/>
          </p:nvPr>
        </p:nvSpPr>
        <p:spPr>
          <a:xfrm>
            <a:off x="4674799" y="5011484"/>
            <a:ext cx="2842400" cy="7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21"/>
          <p:cNvSpPr txBox="1">
            <a:spLocks noGrp="1"/>
          </p:cNvSpPr>
          <p:nvPr>
            <p:ph type="subTitle" idx="4"/>
          </p:nvPr>
        </p:nvSpPr>
        <p:spPr>
          <a:xfrm>
            <a:off x="4674799" y="4503484"/>
            <a:ext cx="2842400" cy="609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24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9pPr>
          </a:lstStyle>
          <a:p>
            <a:endParaRPr/>
          </a:p>
        </p:txBody>
      </p:sp>
      <p:sp>
        <p:nvSpPr>
          <p:cNvPr id="117" name="Google Shape;117;p21"/>
          <p:cNvSpPr txBox="1">
            <a:spLocks noGrp="1"/>
          </p:cNvSpPr>
          <p:nvPr>
            <p:ph type="subTitle" idx="5"/>
          </p:nvPr>
        </p:nvSpPr>
        <p:spPr>
          <a:xfrm>
            <a:off x="8396267" y="5011484"/>
            <a:ext cx="2842400" cy="7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21"/>
          <p:cNvSpPr txBox="1">
            <a:spLocks noGrp="1"/>
          </p:cNvSpPr>
          <p:nvPr>
            <p:ph type="subTitle" idx="6"/>
          </p:nvPr>
        </p:nvSpPr>
        <p:spPr>
          <a:xfrm>
            <a:off x="8396267" y="4503484"/>
            <a:ext cx="2842400" cy="609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24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83716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67D1F-B850-452D-8CF6-F6344EC5F615}" type="datetimeFigureOut">
              <a:rPr lang="ru-RU" smtClean="0"/>
              <a:t>04.03.2025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02B7D-A612-4E42-B0AC-10A2EBDE71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572798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bg>
      <p:bgPr>
        <a:solidFill>
          <a:schemeClr val="lt1"/>
        </a:solidFill>
        <a:effectLst/>
      </p:bgPr>
    </p:bg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Google Shape;120;p22"/>
          <p:cNvPicPr preferRelativeResize="0"/>
          <p:nvPr/>
        </p:nvPicPr>
        <p:blipFill rotWithShape="1">
          <a:blip r:embed="rId2">
            <a:alphaModFix/>
          </a:blip>
          <a:srcRect l="104756" t="-108210" r="280062" b="47851"/>
          <a:stretch/>
        </p:blipFill>
        <p:spPr>
          <a:xfrm rot="10800000">
            <a:off x="1767" y="-2182"/>
            <a:ext cx="12188600" cy="6862367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22"/>
          <p:cNvSpPr txBox="1">
            <a:spLocks noGrp="1"/>
          </p:cNvSpPr>
          <p:nvPr>
            <p:ph type="subTitle" idx="1"/>
          </p:nvPr>
        </p:nvSpPr>
        <p:spPr>
          <a:xfrm>
            <a:off x="953467" y="2728667"/>
            <a:ext cx="5040800" cy="96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22"/>
          <p:cNvSpPr txBox="1">
            <a:spLocks noGrp="1"/>
          </p:cNvSpPr>
          <p:nvPr>
            <p:ph type="title"/>
          </p:nvPr>
        </p:nvSpPr>
        <p:spPr>
          <a:xfrm>
            <a:off x="953467" y="713333"/>
            <a:ext cx="10285200" cy="73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23" name="Google Shape;123;p22"/>
          <p:cNvSpPr txBox="1">
            <a:spLocks noGrp="1"/>
          </p:cNvSpPr>
          <p:nvPr>
            <p:ph type="subTitle" idx="2"/>
          </p:nvPr>
        </p:nvSpPr>
        <p:spPr>
          <a:xfrm>
            <a:off x="953467" y="4398667"/>
            <a:ext cx="5040800" cy="96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22"/>
          <p:cNvSpPr txBox="1">
            <a:spLocks noGrp="1"/>
          </p:cNvSpPr>
          <p:nvPr>
            <p:ph type="subTitle" idx="3"/>
          </p:nvPr>
        </p:nvSpPr>
        <p:spPr>
          <a:xfrm>
            <a:off x="953467" y="2222267"/>
            <a:ext cx="5040800" cy="608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24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9pPr>
          </a:lstStyle>
          <a:p>
            <a:endParaRPr/>
          </a:p>
        </p:txBody>
      </p:sp>
      <p:sp>
        <p:nvSpPr>
          <p:cNvPr id="125" name="Google Shape;125;p22"/>
          <p:cNvSpPr txBox="1">
            <a:spLocks noGrp="1"/>
          </p:cNvSpPr>
          <p:nvPr>
            <p:ph type="subTitle" idx="4"/>
          </p:nvPr>
        </p:nvSpPr>
        <p:spPr>
          <a:xfrm>
            <a:off x="953467" y="3892267"/>
            <a:ext cx="5040800" cy="608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24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9pPr>
          </a:lstStyle>
          <a:p>
            <a:endParaRPr/>
          </a:p>
        </p:txBody>
      </p:sp>
      <p:sp>
        <p:nvSpPr>
          <p:cNvPr id="126" name="Google Shape;126;p22"/>
          <p:cNvSpPr txBox="1">
            <a:spLocks noGrp="1"/>
          </p:cNvSpPr>
          <p:nvPr>
            <p:ph type="subTitle" idx="5"/>
          </p:nvPr>
        </p:nvSpPr>
        <p:spPr>
          <a:xfrm>
            <a:off x="6197733" y="2728667"/>
            <a:ext cx="5040800" cy="96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22"/>
          <p:cNvSpPr txBox="1">
            <a:spLocks noGrp="1"/>
          </p:cNvSpPr>
          <p:nvPr>
            <p:ph type="subTitle" idx="6"/>
          </p:nvPr>
        </p:nvSpPr>
        <p:spPr>
          <a:xfrm>
            <a:off x="6197733" y="4398667"/>
            <a:ext cx="5040800" cy="96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22"/>
          <p:cNvSpPr txBox="1">
            <a:spLocks noGrp="1"/>
          </p:cNvSpPr>
          <p:nvPr>
            <p:ph type="subTitle" idx="7"/>
          </p:nvPr>
        </p:nvSpPr>
        <p:spPr>
          <a:xfrm>
            <a:off x="6197733" y="2222267"/>
            <a:ext cx="5040800" cy="608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24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9pPr>
          </a:lstStyle>
          <a:p>
            <a:endParaRPr/>
          </a:p>
        </p:txBody>
      </p:sp>
      <p:sp>
        <p:nvSpPr>
          <p:cNvPr id="129" name="Google Shape;129;p22"/>
          <p:cNvSpPr txBox="1">
            <a:spLocks noGrp="1"/>
          </p:cNvSpPr>
          <p:nvPr>
            <p:ph type="subTitle" idx="8"/>
          </p:nvPr>
        </p:nvSpPr>
        <p:spPr>
          <a:xfrm>
            <a:off x="6197733" y="3892267"/>
            <a:ext cx="5040800" cy="608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24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2986189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bg>
      <p:bgPr>
        <a:solidFill>
          <a:schemeClr val="lt1"/>
        </a:solidFill>
        <a:effectLst/>
      </p:bgPr>
    </p:bg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3"/>
          <p:cNvSpPr txBox="1">
            <a:spLocks noGrp="1"/>
          </p:cNvSpPr>
          <p:nvPr>
            <p:ph type="subTitle" idx="1"/>
          </p:nvPr>
        </p:nvSpPr>
        <p:spPr>
          <a:xfrm>
            <a:off x="953467" y="2506267"/>
            <a:ext cx="3243200" cy="1182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23"/>
          <p:cNvSpPr txBox="1">
            <a:spLocks noGrp="1"/>
          </p:cNvSpPr>
          <p:nvPr>
            <p:ph type="title"/>
          </p:nvPr>
        </p:nvSpPr>
        <p:spPr>
          <a:xfrm>
            <a:off x="953467" y="713333"/>
            <a:ext cx="10285200" cy="73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33" name="Google Shape;133;p23"/>
          <p:cNvSpPr txBox="1">
            <a:spLocks noGrp="1"/>
          </p:cNvSpPr>
          <p:nvPr>
            <p:ph type="subTitle" idx="2"/>
          </p:nvPr>
        </p:nvSpPr>
        <p:spPr>
          <a:xfrm>
            <a:off x="953467" y="4765867"/>
            <a:ext cx="3243200" cy="1182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23"/>
          <p:cNvSpPr txBox="1">
            <a:spLocks noGrp="1"/>
          </p:cNvSpPr>
          <p:nvPr>
            <p:ph type="subTitle" idx="3"/>
          </p:nvPr>
        </p:nvSpPr>
        <p:spPr>
          <a:xfrm>
            <a:off x="953467" y="1632667"/>
            <a:ext cx="3243200" cy="975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24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9pPr>
          </a:lstStyle>
          <a:p>
            <a:endParaRPr/>
          </a:p>
        </p:txBody>
      </p:sp>
      <p:sp>
        <p:nvSpPr>
          <p:cNvPr id="135" name="Google Shape;135;p23"/>
          <p:cNvSpPr txBox="1">
            <a:spLocks noGrp="1"/>
          </p:cNvSpPr>
          <p:nvPr>
            <p:ph type="subTitle" idx="4"/>
          </p:nvPr>
        </p:nvSpPr>
        <p:spPr>
          <a:xfrm>
            <a:off x="953467" y="3892267"/>
            <a:ext cx="3243200" cy="975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24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9pPr>
          </a:lstStyle>
          <a:p>
            <a:endParaRPr/>
          </a:p>
        </p:txBody>
      </p:sp>
      <p:sp>
        <p:nvSpPr>
          <p:cNvPr id="136" name="Google Shape;136;p23"/>
          <p:cNvSpPr txBox="1">
            <a:spLocks noGrp="1"/>
          </p:cNvSpPr>
          <p:nvPr>
            <p:ph type="subTitle" idx="5"/>
          </p:nvPr>
        </p:nvSpPr>
        <p:spPr>
          <a:xfrm>
            <a:off x="4474399" y="2506267"/>
            <a:ext cx="3243200" cy="1182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23"/>
          <p:cNvSpPr txBox="1">
            <a:spLocks noGrp="1"/>
          </p:cNvSpPr>
          <p:nvPr>
            <p:ph type="subTitle" idx="6"/>
          </p:nvPr>
        </p:nvSpPr>
        <p:spPr>
          <a:xfrm>
            <a:off x="4474399" y="4765867"/>
            <a:ext cx="3243200" cy="1182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23"/>
          <p:cNvSpPr txBox="1">
            <a:spLocks noGrp="1"/>
          </p:cNvSpPr>
          <p:nvPr>
            <p:ph type="subTitle" idx="7"/>
          </p:nvPr>
        </p:nvSpPr>
        <p:spPr>
          <a:xfrm>
            <a:off x="4474400" y="1632667"/>
            <a:ext cx="3243200" cy="975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24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9pPr>
          </a:lstStyle>
          <a:p>
            <a:endParaRPr/>
          </a:p>
        </p:txBody>
      </p:sp>
      <p:sp>
        <p:nvSpPr>
          <p:cNvPr id="139" name="Google Shape;139;p23"/>
          <p:cNvSpPr txBox="1">
            <a:spLocks noGrp="1"/>
          </p:cNvSpPr>
          <p:nvPr>
            <p:ph type="subTitle" idx="8"/>
          </p:nvPr>
        </p:nvSpPr>
        <p:spPr>
          <a:xfrm>
            <a:off x="4474400" y="3892267"/>
            <a:ext cx="3243200" cy="975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24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9pPr>
          </a:lstStyle>
          <a:p>
            <a:endParaRPr/>
          </a:p>
        </p:txBody>
      </p:sp>
      <p:sp>
        <p:nvSpPr>
          <p:cNvPr id="140" name="Google Shape;140;p23"/>
          <p:cNvSpPr txBox="1">
            <a:spLocks noGrp="1"/>
          </p:cNvSpPr>
          <p:nvPr>
            <p:ph type="subTitle" idx="9"/>
          </p:nvPr>
        </p:nvSpPr>
        <p:spPr>
          <a:xfrm>
            <a:off x="7995335" y="2506267"/>
            <a:ext cx="3243200" cy="1182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23"/>
          <p:cNvSpPr txBox="1">
            <a:spLocks noGrp="1"/>
          </p:cNvSpPr>
          <p:nvPr>
            <p:ph type="subTitle" idx="13"/>
          </p:nvPr>
        </p:nvSpPr>
        <p:spPr>
          <a:xfrm>
            <a:off x="7995335" y="4765867"/>
            <a:ext cx="3243200" cy="1182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23"/>
          <p:cNvSpPr txBox="1">
            <a:spLocks noGrp="1"/>
          </p:cNvSpPr>
          <p:nvPr>
            <p:ph type="subTitle" idx="14"/>
          </p:nvPr>
        </p:nvSpPr>
        <p:spPr>
          <a:xfrm>
            <a:off x="7995337" y="1632667"/>
            <a:ext cx="3243200" cy="975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24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9pPr>
          </a:lstStyle>
          <a:p>
            <a:endParaRPr/>
          </a:p>
        </p:txBody>
      </p:sp>
      <p:sp>
        <p:nvSpPr>
          <p:cNvPr id="143" name="Google Shape;143;p23"/>
          <p:cNvSpPr txBox="1">
            <a:spLocks noGrp="1"/>
          </p:cNvSpPr>
          <p:nvPr>
            <p:ph type="subTitle" idx="15"/>
          </p:nvPr>
        </p:nvSpPr>
        <p:spPr>
          <a:xfrm>
            <a:off x="7995337" y="3892267"/>
            <a:ext cx="3243200" cy="975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24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532310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bg>
      <p:bgPr>
        <a:solidFill>
          <a:schemeClr val="lt1"/>
        </a:solidFill>
        <a:effectLst/>
      </p:bgPr>
    </p:bg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145;p24"/>
          <p:cNvPicPr preferRelativeResize="0"/>
          <p:nvPr/>
        </p:nvPicPr>
        <p:blipFill rotWithShape="1">
          <a:blip r:embed="rId2">
            <a:alphaModFix/>
          </a:blip>
          <a:srcRect l="-50000" t="49600" r="50000" b="-5849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24"/>
          <p:cNvSpPr txBox="1">
            <a:spLocks noGrp="1"/>
          </p:cNvSpPr>
          <p:nvPr>
            <p:ph type="title" hasCustomPrompt="1"/>
          </p:nvPr>
        </p:nvSpPr>
        <p:spPr>
          <a:xfrm>
            <a:off x="953467" y="1310667"/>
            <a:ext cx="10285200" cy="1269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200"/>
              <a:buNone/>
              <a:defRPr sz="6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47" name="Google Shape;147;p24"/>
          <p:cNvSpPr txBox="1">
            <a:spLocks noGrp="1"/>
          </p:cNvSpPr>
          <p:nvPr>
            <p:ph type="subTitle" idx="1"/>
          </p:nvPr>
        </p:nvSpPr>
        <p:spPr>
          <a:xfrm>
            <a:off x="953467" y="2478267"/>
            <a:ext cx="10285200" cy="80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24"/>
          <p:cNvSpPr txBox="1">
            <a:spLocks noGrp="1"/>
          </p:cNvSpPr>
          <p:nvPr>
            <p:ph type="title" idx="2" hasCustomPrompt="1"/>
          </p:nvPr>
        </p:nvSpPr>
        <p:spPr>
          <a:xfrm>
            <a:off x="953467" y="3895467"/>
            <a:ext cx="10285200" cy="1269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200"/>
              <a:buNone/>
              <a:defRPr sz="6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49" name="Google Shape;149;p24"/>
          <p:cNvSpPr txBox="1">
            <a:spLocks noGrp="1"/>
          </p:cNvSpPr>
          <p:nvPr>
            <p:ph type="subTitle" idx="3"/>
          </p:nvPr>
        </p:nvSpPr>
        <p:spPr>
          <a:xfrm>
            <a:off x="953467" y="5063067"/>
            <a:ext cx="10285200" cy="80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4741614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bg>
      <p:bgPr>
        <a:solidFill>
          <a:schemeClr val="lt1"/>
        </a:solidFill>
        <a:effectLst/>
      </p:bgPr>
    </p:bg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Google Shape;151;p25"/>
          <p:cNvPicPr preferRelativeResize="0"/>
          <p:nvPr/>
        </p:nvPicPr>
        <p:blipFill rotWithShape="1">
          <a:blip r:embed="rId2">
            <a:alphaModFix/>
          </a:blip>
          <a:srcRect l="-235242" t="44962" r="44460" b="-108521"/>
          <a:stretch/>
        </p:blipFill>
        <p:spPr>
          <a:xfrm rot="10800000">
            <a:off x="-13533" y="1"/>
            <a:ext cx="12205533" cy="6864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25"/>
          <p:cNvSpPr txBox="1">
            <a:spLocks noGrp="1"/>
          </p:cNvSpPr>
          <p:nvPr>
            <p:ph type="title"/>
          </p:nvPr>
        </p:nvSpPr>
        <p:spPr>
          <a:xfrm>
            <a:off x="953467" y="713333"/>
            <a:ext cx="10285200" cy="73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40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40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40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40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40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40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40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4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3" name="Google Shape;153;p25"/>
          <p:cNvSpPr txBox="1">
            <a:spLocks noGrp="1"/>
          </p:cNvSpPr>
          <p:nvPr>
            <p:ph type="title" idx="2" hasCustomPrompt="1"/>
          </p:nvPr>
        </p:nvSpPr>
        <p:spPr>
          <a:xfrm>
            <a:off x="953467" y="3376467"/>
            <a:ext cx="5040800" cy="608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54" name="Google Shape;154;p25"/>
          <p:cNvSpPr txBox="1">
            <a:spLocks noGrp="1"/>
          </p:cNvSpPr>
          <p:nvPr>
            <p:ph type="subTitle" idx="1"/>
          </p:nvPr>
        </p:nvSpPr>
        <p:spPr>
          <a:xfrm>
            <a:off x="953467" y="4389267"/>
            <a:ext cx="5040800" cy="119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25"/>
          <p:cNvSpPr txBox="1">
            <a:spLocks noGrp="1"/>
          </p:cNvSpPr>
          <p:nvPr>
            <p:ph type="subTitle" idx="3"/>
          </p:nvPr>
        </p:nvSpPr>
        <p:spPr>
          <a:xfrm>
            <a:off x="953467" y="3882867"/>
            <a:ext cx="5040800" cy="608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24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9pPr>
          </a:lstStyle>
          <a:p>
            <a:endParaRPr/>
          </a:p>
        </p:txBody>
      </p:sp>
      <p:sp>
        <p:nvSpPr>
          <p:cNvPr id="156" name="Google Shape;156;p25"/>
          <p:cNvSpPr txBox="1">
            <a:spLocks noGrp="1"/>
          </p:cNvSpPr>
          <p:nvPr>
            <p:ph type="subTitle" idx="4"/>
          </p:nvPr>
        </p:nvSpPr>
        <p:spPr>
          <a:xfrm>
            <a:off x="6197733" y="4389267"/>
            <a:ext cx="5040800" cy="119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25"/>
          <p:cNvSpPr txBox="1">
            <a:spLocks noGrp="1"/>
          </p:cNvSpPr>
          <p:nvPr>
            <p:ph type="subTitle" idx="5"/>
          </p:nvPr>
        </p:nvSpPr>
        <p:spPr>
          <a:xfrm>
            <a:off x="6197733" y="3882867"/>
            <a:ext cx="5040800" cy="608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24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9pPr>
          </a:lstStyle>
          <a:p>
            <a:endParaRPr/>
          </a:p>
        </p:txBody>
      </p:sp>
      <p:sp>
        <p:nvSpPr>
          <p:cNvPr id="158" name="Google Shape;158;p25"/>
          <p:cNvSpPr txBox="1">
            <a:spLocks noGrp="1"/>
          </p:cNvSpPr>
          <p:nvPr>
            <p:ph type="title" idx="6" hasCustomPrompt="1"/>
          </p:nvPr>
        </p:nvSpPr>
        <p:spPr>
          <a:xfrm>
            <a:off x="6197733" y="3376467"/>
            <a:ext cx="5040800" cy="608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40679976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620">
          <p15:clr>
            <a:srgbClr val="E46962"/>
          </p15:clr>
        </p15:guide>
        <p15:guide id="2" pos="2880">
          <p15:clr>
            <a:srgbClr val="E46962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bg>
      <p:bgPr>
        <a:solidFill>
          <a:schemeClr val="lt1"/>
        </a:solidFill>
        <a:effectLst/>
      </p:bgPr>
    </p:bg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6"/>
          <p:cNvSpPr txBox="1">
            <a:spLocks noGrp="1"/>
          </p:cNvSpPr>
          <p:nvPr>
            <p:ph type="title"/>
          </p:nvPr>
        </p:nvSpPr>
        <p:spPr>
          <a:xfrm>
            <a:off x="953467" y="713333"/>
            <a:ext cx="10285200" cy="73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1372815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bg>
      <p:bgPr>
        <a:solidFill>
          <a:schemeClr val="lt1"/>
        </a:solidFill>
        <a:effectLst/>
      </p:bgPr>
    </p:bg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Google Shape;162;p27"/>
          <p:cNvPicPr preferRelativeResize="0"/>
          <p:nvPr/>
        </p:nvPicPr>
        <p:blipFill rotWithShape="1">
          <a:blip r:embed="rId2">
            <a:alphaModFix/>
          </a:blip>
          <a:srcRect l="-235242" t="44962" r="44460" b="-108521"/>
          <a:stretch/>
        </p:blipFill>
        <p:spPr>
          <a:xfrm rot="10800000">
            <a:off x="-13533" y="1"/>
            <a:ext cx="12205533" cy="686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27"/>
          <p:cNvPicPr preferRelativeResize="0"/>
          <p:nvPr/>
        </p:nvPicPr>
        <p:blipFill rotWithShape="1">
          <a:blip r:embed="rId2">
            <a:alphaModFix/>
          </a:blip>
          <a:srcRect l="-235242" t="44962" r="44460" b="-108521"/>
          <a:stretch/>
        </p:blipFill>
        <p:spPr>
          <a:xfrm rot="10800000" flipH="1">
            <a:off x="-6095" y="-3249"/>
            <a:ext cx="12204193" cy="6864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27"/>
          <p:cNvSpPr txBox="1">
            <a:spLocks noGrp="1"/>
          </p:cNvSpPr>
          <p:nvPr>
            <p:ph type="title"/>
          </p:nvPr>
        </p:nvSpPr>
        <p:spPr>
          <a:xfrm>
            <a:off x="953467" y="713333"/>
            <a:ext cx="10285200" cy="73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6366924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bg>
      <p:bgPr>
        <a:solidFill>
          <a:schemeClr val="lt1"/>
        </a:solidFill>
        <a:effectLst/>
      </p:bgPr>
    </p:bg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Google Shape;166;p28"/>
          <p:cNvPicPr preferRelativeResize="0"/>
          <p:nvPr/>
        </p:nvPicPr>
        <p:blipFill rotWithShape="1">
          <a:blip r:embed="rId2">
            <a:alphaModFix/>
          </a:blip>
          <a:srcRect l="-6643" t="-11183" r="27548" b="-11170"/>
          <a:stretch/>
        </p:blipFill>
        <p:spPr>
          <a:xfrm>
            <a:off x="7758733" y="0"/>
            <a:ext cx="443326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28"/>
          <p:cNvSpPr txBox="1">
            <a:spLocks noGrp="1"/>
          </p:cNvSpPr>
          <p:nvPr>
            <p:ph type="title"/>
          </p:nvPr>
        </p:nvSpPr>
        <p:spPr>
          <a:xfrm>
            <a:off x="953467" y="713333"/>
            <a:ext cx="10285200" cy="73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8890256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bg>
      <p:bgPr>
        <a:solidFill>
          <a:schemeClr val="lt1"/>
        </a:solidFill>
        <a:effectLst/>
      </p:bgPr>
    </p:bg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Google Shape;169;p29"/>
          <p:cNvPicPr preferRelativeResize="0"/>
          <p:nvPr/>
        </p:nvPicPr>
        <p:blipFill rotWithShape="1">
          <a:blip r:embed="rId2">
            <a:alphaModFix/>
          </a:blip>
          <a:srcRect l="-55210" t="50562" r="55209" b="-6811"/>
          <a:stretch/>
        </p:blipFill>
        <p:spPr>
          <a:xfrm flipH="1"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29"/>
          <p:cNvPicPr preferRelativeResize="0"/>
          <p:nvPr/>
        </p:nvPicPr>
        <p:blipFill rotWithShape="1">
          <a:blip r:embed="rId2">
            <a:alphaModFix/>
          </a:blip>
          <a:srcRect l="-55210" t="50562" r="55209" b="-6811"/>
          <a:stretch/>
        </p:blipFill>
        <p:spPr>
          <a:xfrm rot="10800000" flipH="1"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29"/>
          <p:cNvSpPr txBox="1">
            <a:spLocks noGrp="1"/>
          </p:cNvSpPr>
          <p:nvPr>
            <p:ph type="ctrTitle"/>
          </p:nvPr>
        </p:nvSpPr>
        <p:spPr>
          <a:xfrm>
            <a:off x="953467" y="4440833"/>
            <a:ext cx="5142400" cy="167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200"/>
              <a:buNone/>
              <a:defRPr sz="9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72" name="Google Shape;172;p29"/>
          <p:cNvSpPr txBox="1">
            <a:spLocks noGrp="1"/>
          </p:cNvSpPr>
          <p:nvPr>
            <p:ph type="subTitle" idx="1"/>
          </p:nvPr>
        </p:nvSpPr>
        <p:spPr>
          <a:xfrm>
            <a:off x="6095867" y="713333"/>
            <a:ext cx="3578400" cy="154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73" name="Google Shape;173;p29"/>
          <p:cNvSpPr txBox="1"/>
          <p:nvPr/>
        </p:nvSpPr>
        <p:spPr>
          <a:xfrm>
            <a:off x="6095817" y="3037333"/>
            <a:ext cx="3578400" cy="6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" sz="1200" kern="0">
                <a:solidFill>
                  <a:srgbClr val="15110E"/>
                </a:solidFill>
                <a:latin typeface="Albert Sans"/>
                <a:ea typeface="Albert Sans"/>
                <a:cs typeface="Albert Sans"/>
                <a:sym typeface="Albert Sans"/>
              </a:rPr>
              <a:t>CREDITS: This presentation template was created by </a:t>
            </a:r>
            <a:r>
              <a:rPr lang="en" sz="1200" b="1" kern="0">
                <a:solidFill>
                  <a:srgbClr val="15110E"/>
                </a:solidFill>
                <a:uFill>
                  <a:noFill/>
                </a:uFill>
                <a:latin typeface="Albert Sans"/>
                <a:ea typeface="Albert Sans"/>
                <a:cs typeface="Albert Sans"/>
                <a:sym typeface="Albert Sans"/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Slidesgo</a:t>
            </a:r>
            <a:r>
              <a:rPr lang="en" sz="1200" kern="0">
                <a:solidFill>
                  <a:srgbClr val="15110E"/>
                </a:solidFill>
                <a:latin typeface="Albert Sans"/>
                <a:ea typeface="Albert Sans"/>
                <a:cs typeface="Albert Sans"/>
                <a:sym typeface="Albert Sans"/>
              </a:rPr>
              <a:t>, and includes icons by </a:t>
            </a:r>
            <a:r>
              <a:rPr lang="en" sz="1200" b="1" kern="0">
                <a:solidFill>
                  <a:srgbClr val="15110E"/>
                </a:solidFill>
                <a:uFill>
                  <a:noFill/>
                </a:uFill>
                <a:latin typeface="Albert Sans"/>
                <a:ea typeface="Albert Sans"/>
                <a:cs typeface="Albert Sans"/>
                <a:sym typeface="Albert Sans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Flaticon</a:t>
            </a:r>
            <a:r>
              <a:rPr lang="en" sz="1200" b="1" kern="0">
                <a:solidFill>
                  <a:srgbClr val="15110E"/>
                </a:solidFill>
                <a:latin typeface="Albert Sans"/>
                <a:ea typeface="Albert Sans"/>
                <a:cs typeface="Albert Sans"/>
                <a:sym typeface="Albert Sans"/>
              </a:rPr>
              <a:t> </a:t>
            </a:r>
            <a:r>
              <a:rPr lang="en" sz="1200" kern="0">
                <a:solidFill>
                  <a:srgbClr val="15110E"/>
                </a:solidFill>
                <a:latin typeface="Albert Sans"/>
                <a:ea typeface="Albert Sans"/>
                <a:cs typeface="Albert Sans"/>
                <a:sym typeface="Albert Sans"/>
              </a:rPr>
              <a:t>and infographics &amp; images by </a:t>
            </a:r>
            <a:r>
              <a:rPr lang="en" sz="1200" b="1" kern="0">
                <a:solidFill>
                  <a:srgbClr val="15110E"/>
                </a:solidFill>
                <a:uFill>
                  <a:noFill/>
                </a:uFill>
                <a:latin typeface="Albert Sans"/>
                <a:ea typeface="Albert Sans"/>
                <a:cs typeface="Albert Sans"/>
                <a:sym typeface="Albert Sans"/>
                <a:hlinkClick r:id="rId5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Freepik</a:t>
            </a:r>
            <a:endParaRPr sz="1200" b="1" kern="0">
              <a:solidFill>
                <a:srgbClr val="15110E"/>
              </a:solidFill>
              <a:latin typeface="Albert Sans"/>
              <a:ea typeface="Albert Sans"/>
              <a:cs typeface="Albert Sans"/>
              <a:sym typeface="Albert Sans"/>
            </a:endParaRPr>
          </a:p>
        </p:txBody>
      </p:sp>
    </p:spTree>
    <p:extLst>
      <p:ext uri="{BB962C8B-B14F-4D97-AF65-F5344CB8AC3E}">
        <p14:creationId xmlns:p14="http://schemas.microsoft.com/office/powerpoint/2010/main" val="397200539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lt1"/>
        </a:solidFill>
        <a:effectLst/>
      </p:bgPr>
    </p:bg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Google Shape;175;p30"/>
          <p:cNvPicPr preferRelativeResize="0"/>
          <p:nvPr/>
        </p:nvPicPr>
        <p:blipFill rotWithShape="1">
          <a:blip r:embed="rId2">
            <a:alphaModFix/>
          </a:blip>
          <a:srcRect l="-6643" t="13471" r="27548" b="-35825"/>
          <a:stretch/>
        </p:blipFill>
        <p:spPr>
          <a:xfrm flipH="1">
            <a:off x="-14240" y="-3249"/>
            <a:ext cx="442839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30"/>
          <p:cNvPicPr preferRelativeResize="0"/>
          <p:nvPr/>
        </p:nvPicPr>
        <p:blipFill rotWithShape="1">
          <a:blip r:embed="rId2">
            <a:alphaModFix/>
          </a:blip>
          <a:srcRect l="-235242" t="44962" r="44460" b="-108521"/>
          <a:stretch/>
        </p:blipFill>
        <p:spPr>
          <a:xfrm rot="10800000" flipH="1">
            <a:off x="-14240" y="-3249"/>
            <a:ext cx="12192107" cy="6864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9120977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lt1"/>
        </a:solidFill>
        <a:effectLst/>
      </p:bgPr>
    </p:bg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Google Shape;178;p31"/>
          <p:cNvPicPr preferRelativeResize="0"/>
          <p:nvPr/>
        </p:nvPicPr>
        <p:blipFill rotWithShape="1">
          <a:blip r:embed="rId2">
            <a:alphaModFix/>
          </a:blip>
          <a:srcRect l="-55210" t="50562" r="55209" b="-6811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31"/>
          <p:cNvPicPr preferRelativeResize="0"/>
          <p:nvPr/>
        </p:nvPicPr>
        <p:blipFill rotWithShape="1">
          <a:blip r:embed="rId2">
            <a:alphaModFix/>
          </a:blip>
          <a:srcRect l="-55210" t="50562" r="55209" b="-6811"/>
          <a:stretch/>
        </p:blipFill>
        <p:spPr>
          <a:xfrm rot="10800000"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14923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67D1F-B850-452D-8CF6-F6344EC5F615}" type="datetimeFigureOut">
              <a:rPr lang="ru-RU" smtClean="0"/>
              <a:t>04.03.2025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02B7D-A612-4E42-B0AC-10A2EBDE71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4623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67D1F-B850-452D-8CF6-F6344EC5F615}" type="datetimeFigureOut">
              <a:rPr lang="ru-RU" smtClean="0"/>
              <a:t>04.03.2025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02B7D-A612-4E42-B0AC-10A2EBDE71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3848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67D1F-B850-452D-8CF6-F6344EC5F615}" type="datetimeFigureOut">
              <a:rPr lang="ru-RU" smtClean="0"/>
              <a:t>04.03.2025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02B7D-A612-4E42-B0AC-10A2EBDE71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3561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67D1F-B850-452D-8CF6-F6344EC5F615}" type="datetimeFigureOut">
              <a:rPr lang="ru-RU" smtClean="0"/>
              <a:t>04.03.2025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02B7D-A612-4E42-B0AC-10A2EBDE71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3913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67D1F-B850-452D-8CF6-F6344EC5F615}" type="datetimeFigureOut">
              <a:rPr lang="ru-RU" smtClean="0"/>
              <a:t>04.03.2025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02B7D-A612-4E42-B0AC-10A2EBDE71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0648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67D1F-B850-452D-8CF6-F6344EC5F615}" type="datetimeFigureOut">
              <a:rPr lang="ru-RU" smtClean="0"/>
              <a:t>04.03.2025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02B7D-A612-4E42-B0AC-10A2EBDE71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2551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29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867D1F-B850-452D-8CF6-F6344EC5F615}" type="datetimeFigureOut">
              <a:rPr lang="ru-RU" smtClean="0"/>
              <a:t>04.03.2025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502B7D-A612-4E42-B0AC-10A2EBDE71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8151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3467" y="713333"/>
            <a:ext cx="10285200" cy="7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lexandria Medium"/>
              <a:buNone/>
              <a:defRPr sz="25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lexandria Medium"/>
              <a:buNone/>
              <a:defRPr sz="25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lexandria Medium"/>
              <a:buNone/>
              <a:defRPr sz="25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lexandria Medium"/>
              <a:buNone/>
              <a:defRPr sz="25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lexandria Medium"/>
              <a:buNone/>
              <a:defRPr sz="25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lexandria Medium"/>
              <a:buNone/>
              <a:defRPr sz="25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lexandria Medium"/>
              <a:buNone/>
              <a:defRPr sz="25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lexandria Medium"/>
              <a:buNone/>
              <a:defRPr sz="25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lexandria Medium"/>
              <a:buNone/>
              <a:defRPr sz="25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3467" y="1444933"/>
            <a:ext cx="10285200" cy="46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lbert Sans"/>
              <a:buChar char="●"/>
              <a:defRPr sz="1200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1pPr>
            <a:lvl2pPr marL="914400" lvl="1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lbert Sans"/>
              <a:buChar char="○"/>
              <a:defRPr sz="1200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2pPr>
            <a:lvl3pPr marL="1371600" lvl="2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lbert Sans"/>
              <a:buChar char="■"/>
              <a:defRPr sz="1200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3pPr>
            <a:lvl4pPr marL="1828800" lvl="3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lbert Sans"/>
              <a:buChar char="●"/>
              <a:defRPr sz="1200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4pPr>
            <a:lvl5pPr marL="2286000" lvl="4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lbert Sans"/>
              <a:buChar char="○"/>
              <a:defRPr sz="1200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5pPr>
            <a:lvl6pPr marL="2743200" lvl="5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lbert Sans"/>
              <a:buChar char="■"/>
              <a:defRPr sz="1200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6pPr>
            <a:lvl7pPr marL="3200400" lvl="6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lbert Sans"/>
              <a:buChar char="●"/>
              <a:defRPr sz="1200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7pPr>
            <a:lvl8pPr marL="3657600" lvl="7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lbert Sans"/>
              <a:buChar char="○"/>
              <a:defRPr sz="1200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8pPr>
            <a:lvl9pPr marL="4114800" lvl="8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lbert Sans"/>
              <a:buChar char="■"/>
              <a:defRPr sz="1200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6948757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4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  <p:sldLayoutId id="2147483677" r:id="rId15"/>
    <p:sldLayoutId id="2147483678" r:id="rId16"/>
    <p:sldLayoutId id="2147483679" r:id="rId17"/>
    <p:sldLayoutId id="2147483680" r:id="rId18"/>
    <p:sldLayoutId id="2147483681" r:id="rId19"/>
    <p:sldLayoutId id="2147483682" r:id="rId20"/>
    <p:sldLayoutId id="2147483683" r:id="rId21"/>
    <p:sldLayoutId id="2147483684" r:id="rId22"/>
    <p:sldLayoutId id="2147483685" r:id="rId23"/>
    <p:sldLayoutId id="2147483686" r:id="rId24"/>
    <p:sldLayoutId id="2147483687" r:id="rId25"/>
    <p:sldLayoutId id="2147483688" r:id="rId26"/>
    <p:sldLayoutId id="2147483689" r:id="rId27"/>
    <p:sldLayoutId id="2147483690" r:id="rId2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PfT4lq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35"/>
          <p:cNvSpPr txBox="1">
            <a:spLocks noGrp="1"/>
          </p:cNvSpPr>
          <p:nvPr>
            <p:ph type="ctrTitle"/>
          </p:nvPr>
        </p:nvSpPr>
        <p:spPr>
          <a:xfrm>
            <a:off x="948999" y="2611467"/>
            <a:ext cx="7097721" cy="3533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sz="4400" b="1" dirty="0"/>
              <a:t>Создание приложения "Галерея изображений" с использованием </a:t>
            </a:r>
            <a:r>
              <a:rPr lang="ru-RU" sz="4400" b="1" dirty="0" err="1"/>
              <a:t>FlexLayout</a:t>
            </a:r>
            <a:endParaRPr lang="ru-RU" sz="4400" b="1" dirty="0"/>
          </a:p>
        </p:txBody>
      </p:sp>
      <p:cxnSp>
        <p:nvCxnSpPr>
          <p:cNvPr id="192" name="Google Shape;192;p35">
            <a:hlinkClick r:id="" action="ppaction://hlinkshowjump?jump=nextslide"/>
          </p:cNvPr>
          <p:cNvCxnSpPr/>
          <p:nvPr/>
        </p:nvCxnSpPr>
        <p:spPr>
          <a:xfrm>
            <a:off x="953467" y="972133"/>
            <a:ext cx="6444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3" name="Прямоугольник 2"/>
          <p:cNvSpPr/>
          <p:nvPr/>
        </p:nvSpPr>
        <p:spPr>
          <a:xfrm>
            <a:off x="1113449" y="5270045"/>
            <a:ext cx="32935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/>
              <a:t>Практическая работа № </a:t>
            </a:r>
            <a:r>
              <a:rPr lang="ru-RU" i="1" dirty="0" smtClean="0"/>
              <a:t>10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15550970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38"/>
          <p:cNvSpPr txBox="1">
            <a:spLocks noGrp="1"/>
          </p:cNvSpPr>
          <p:nvPr>
            <p:ph type="title"/>
          </p:nvPr>
        </p:nvSpPr>
        <p:spPr>
          <a:xfrm>
            <a:off x="3466407" y="402571"/>
            <a:ext cx="5841220" cy="91084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en-US" sz="4400" b="1" dirty="0" err="1"/>
              <a:t>FlexLayout</a:t>
            </a:r>
            <a:endParaRPr sz="4400" b="1" dirty="0"/>
          </a:p>
        </p:txBody>
      </p:sp>
      <p:sp>
        <p:nvSpPr>
          <p:cNvPr id="228" name="Google Shape;228;p38"/>
          <p:cNvSpPr txBox="1">
            <a:spLocks noGrp="1"/>
          </p:cNvSpPr>
          <p:nvPr>
            <p:ph type="body" idx="1"/>
          </p:nvPr>
        </p:nvSpPr>
        <p:spPr>
          <a:xfrm>
            <a:off x="734289" y="1313411"/>
            <a:ext cx="11252663" cy="1078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buNone/>
            </a:pPr>
            <a:r>
              <a:rPr lang="ru-RU" sz="2400" dirty="0"/>
              <a:t>Начиная с версии 3.0 в </a:t>
            </a:r>
            <a:r>
              <a:rPr lang="ru-RU" sz="2400" dirty="0" err="1"/>
              <a:t>Xamarin</a:t>
            </a:r>
            <a:r>
              <a:rPr lang="ru-RU" sz="2400" dirty="0"/>
              <a:t> </a:t>
            </a:r>
            <a:r>
              <a:rPr lang="ru-RU" sz="2400" dirty="0" err="1"/>
              <a:t>Forms</a:t>
            </a:r>
            <a:r>
              <a:rPr lang="ru-RU" sz="2400" dirty="0"/>
              <a:t> был добавлен новый контейнер компоновки - </a:t>
            </a:r>
            <a:r>
              <a:rPr lang="ru-RU" sz="2400" dirty="0" err="1"/>
              <a:t>FlexLayout</a:t>
            </a:r>
            <a:r>
              <a:rPr lang="ru-RU" sz="2400" dirty="0"/>
              <a:t>. За основу нового контейнера компоновки была взята концепция </a:t>
            </a:r>
            <a:r>
              <a:rPr lang="ru-RU" sz="2400" dirty="0" err="1"/>
              <a:t>FlexBox</a:t>
            </a:r>
            <a:r>
              <a:rPr lang="ru-RU" sz="2400" dirty="0"/>
              <a:t> - модуля CSS, который обеспечивает гибкую настройку размещения вложенных элементов</a:t>
            </a:r>
            <a:r>
              <a:rPr lang="ru-RU" sz="2400" dirty="0" smtClean="0"/>
              <a:t>.</a:t>
            </a:r>
            <a:endParaRPr lang="ru-RU" sz="2400" dirty="0"/>
          </a:p>
          <a:p>
            <a:pPr marL="0" indent="0">
              <a:buNone/>
            </a:pPr>
            <a:r>
              <a:rPr lang="ru-RU" sz="2400" b="1" dirty="0" smtClean="0"/>
              <a:t>Свойство </a:t>
            </a:r>
            <a:r>
              <a:rPr lang="ru-RU" sz="2400" b="1" dirty="0" err="1" smtClean="0"/>
              <a:t>Direction</a:t>
            </a:r>
            <a:r>
              <a:rPr lang="ru-RU" sz="2400" b="1" dirty="0" smtClean="0"/>
              <a:t>. Направление элементов</a:t>
            </a:r>
          </a:p>
          <a:p>
            <a:pPr marL="0" indent="0">
              <a:buNone/>
            </a:pPr>
            <a:r>
              <a:rPr lang="ru-RU" sz="2400" dirty="0" smtClean="0"/>
              <a:t>Свойство </a:t>
            </a:r>
            <a:r>
              <a:rPr lang="ru-RU" sz="2400" dirty="0" err="1"/>
              <a:t>Direction</a:t>
            </a:r>
            <a:r>
              <a:rPr lang="ru-RU" sz="2400" dirty="0"/>
              <a:t> устанавливает режим направления элементов: по горизонтали в строку или по вертикали в столбик</a:t>
            </a:r>
            <a:r>
              <a:rPr lang="ru-RU" sz="2400" dirty="0" smtClean="0"/>
              <a:t>.</a:t>
            </a:r>
            <a:endParaRPr lang="ru-RU" sz="2400" dirty="0"/>
          </a:p>
          <a:p>
            <a:pPr marL="0" indent="0">
              <a:buNone/>
            </a:pPr>
            <a:r>
              <a:rPr lang="ru-RU" sz="2400" dirty="0"/>
              <a:t>В качестве значения оно принимает одно из значений перечисления </a:t>
            </a:r>
            <a:r>
              <a:rPr lang="ru-RU" sz="2400" dirty="0" err="1"/>
              <a:t>FlexDirection</a:t>
            </a:r>
            <a:r>
              <a:rPr lang="ru-RU" sz="2400" dirty="0" smtClean="0"/>
              <a:t>:</a:t>
            </a:r>
            <a:endParaRPr lang="ru-RU" sz="2400" dirty="0"/>
          </a:p>
          <a:p>
            <a:pPr marL="342900" indent="-342900"/>
            <a:r>
              <a:rPr lang="ru-RU" sz="2400" dirty="0" err="1"/>
              <a:t>Row</a:t>
            </a:r>
            <a:r>
              <a:rPr lang="ru-RU" sz="2400" dirty="0"/>
              <a:t>: расположение в </a:t>
            </a:r>
            <a:r>
              <a:rPr lang="ru-RU" sz="2400" dirty="0" smtClean="0"/>
              <a:t>строку</a:t>
            </a:r>
            <a:endParaRPr lang="ru-RU" sz="2400" dirty="0"/>
          </a:p>
          <a:p>
            <a:pPr marL="342900" indent="-342900"/>
            <a:r>
              <a:rPr lang="ru-RU" sz="2400" dirty="0" err="1"/>
              <a:t>RowReverse</a:t>
            </a:r>
            <a:r>
              <a:rPr lang="ru-RU" sz="2400" dirty="0"/>
              <a:t>: расположение в строку в обратном </a:t>
            </a:r>
            <a:r>
              <a:rPr lang="ru-RU" sz="2400" dirty="0" smtClean="0"/>
              <a:t>порядке</a:t>
            </a:r>
            <a:endParaRPr lang="ru-RU" sz="2400" dirty="0"/>
          </a:p>
          <a:p>
            <a:pPr marL="342900" indent="-342900"/>
            <a:r>
              <a:rPr lang="ru-RU" sz="2400" dirty="0" err="1"/>
              <a:t>Column</a:t>
            </a:r>
            <a:r>
              <a:rPr lang="ru-RU" sz="2400" dirty="0"/>
              <a:t>: расположение в </a:t>
            </a:r>
            <a:r>
              <a:rPr lang="ru-RU" sz="2400" dirty="0" smtClean="0"/>
              <a:t>столбец</a:t>
            </a:r>
            <a:endParaRPr lang="ru-RU" sz="2400" dirty="0"/>
          </a:p>
          <a:p>
            <a:pPr marL="342900" indent="-342900"/>
            <a:r>
              <a:rPr lang="ru-RU" sz="2400" dirty="0" err="1"/>
              <a:t>ColumnReverse</a:t>
            </a:r>
            <a:r>
              <a:rPr lang="ru-RU" sz="2400" dirty="0"/>
              <a:t>: расположение в столбец в обратном порядке</a:t>
            </a:r>
          </a:p>
          <a:p>
            <a:pPr marL="0" indent="0">
              <a:buNone/>
            </a:pPr>
            <a:endParaRPr lang="ru-RU" sz="2400" dirty="0"/>
          </a:p>
        </p:txBody>
      </p:sp>
      <p:cxnSp>
        <p:nvCxnSpPr>
          <p:cNvPr id="229" name="Google Shape;229;p38">
            <a:hlinkClick r:id="" action="ppaction://hlinkshowjump?jump=nextslide"/>
          </p:cNvPr>
          <p:cNvCxnSpPr/>
          <p:nvPr/>
        </p:nvCxnSpPr>
        <p:spPr>
          <a:xfrm>
            <a:off x="11119125" y="6549973"/>
            <a:ext cx="6444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39140824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38"/>
          <p:cNvSpPr txBox="1">
            <a:spLocks noGrp="1"/>
          </p:cNvSpPr>
          <p:nvPr>
            <p:ph type="title"/>
          </p:nvPr>
        </p:nvSpPr>
        <p:spPr>
          <a:xfrm>
            <a:off x="3000895" y="402571"/>
            <a:ext cx="6306732" cy="1692236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en-US" sz="4400" b="1" dirty="0" err="1" smtClean="0"/>
              <a:t>FlexLayout</a:t>
            </a:r>
            <a:r>
              <a:rPr lang="ru-RU" sz="4400" b="1" dirty="0" smtClean="0"/>
              <a:t>. Пример использования</a:t>
            </a:r>
            <a:endParaRPr sz="4400" b="1" dirty="0"/>
          </a:p>
        </p:txBody>
      </p:sp>
      <p:sp>
        <p:nvSpPr>
          <p:cNvPr id="228" name="Google Shape;228;p38"/>
          <p:cNvSpPr txBox="1">
            <a:spLocks noGrp="1"/>
          </p:cNvSpPr>
          <p:nvPr>
            <p:ph type="body" idx="1"/>
          </p:nvPr>
        </p:nvSpPr>
        <p:spPr>
          <a:xfrm>
            <a:off x="527929" y="2012607"/>
            <a:ext cx="7286035" cy="1078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buNone/>
            </a:pPr>
            <a:r>
              <a:rPr lang="en-US" sz="2500" b="1" dirty="0"/>
              <a:t>&lt;</a:t>
            </a:r>
            <a:r>
              <a:rPr lang="en-US" sz="2500" b="1" dirty="0" err="1"/>
              <a:t>FlexLayout</a:t>
            </a:r>
            <a:r>
              <a:rPr lang="en-US" sz="2500" b="1" dirty="0"/>
              <a:t> Direction="Row"&gt;</a:t>
            </a:r>
          </a:p>
          <a:p>
            <a:pPr marL="0" indent="0">
              <a:buNone/>
            </a:pPr>
            <a:r>
              <a:rPr lang="en-US" sz="2500" b="1" dirty="0"/>
              <a:t>        &lt;Button </a:t>
            </a:r>
            <a:r>
              <a:rPr lang="en-US" sz="2500" b="1" dirty="0" err="1"/>
              <a:t>BackgroundColor</a:t>
            </a:r>
            <a:r>
              <a:rPr lang="en-US" sz="2500" b="1" dirty="0"/>
              <a:t>="</a:t>
            </a:r>
            <a:r>
              <a:rPr lang="en-US" sz="2500" b="1" dirty="0" err="1"/>
              <a:t>SeaGreen</a:t>
            </a:r>
            <a:r>
              <a:rPr lang="en-US" sz="2500" b="1" dirty="0"/>
              <a:t>" Text="Item 1" /&gt;</a:t>
            </a:r>
          </a:p>
          <a:p>
            <a:pPr marL="0" indent="0">
              <a:buNone/>
            </a:pPr>
            <a:r>
              <a:rPr lang="en-US" sz="2500" b="1" dirty="0"/>
              <a:t>        &lt;Button </a:t>
            </a:r>
            <a:r>
              <a:rPr lang="en-US" sz="2500" b="1" dirty="0" err="1"/>
              <a:t>BackgroundColor</a:t>
            </a:r>
            <a:r>
              <a:rPr lang="en-US" sz="2500" b="1" dirty="0"/>
              <a:t>="</a:t>
            </a:r>
            <a:r>
              <a:rPr lang="en-US" sz="2500" b="1" dirty="0" err="1"/>
              <a:t>LightBlue</a:t>
            </a:r>
            <a:r>
              <a:rPr lang="en-US" sz="2500" b="1" dirty="0"/>
              <a:t>" Text="Item 2" /&gt;</a:t>
            </a:r>
          </a:p>
          <a:p>
            <a:pPr marL="0" indent="0">
              <a:buNone/>
            </a:pPr>
            <a:r>
              <a:rPr lang="en-US" sz="2500" b="1" dirty="0"/>
              <a:t>        &lt;Button </a:t>
            </a:r>
            <a:r>
              <a:rPr lang="en-US" sz="2500" b="1" dirty="0" err="1"/>
              <a:t>BackgroundColor</a:t>
            </a:r>
            <a:r>
              <a:rPr lang="en-US" sz="2500" b="1" dirty="0"/>
              <a:t>="</a:t>
            </a:r>
            <a:r>
              <a:rPr lang="en-US" sz="2500" b="1" dirty="0" err="1"/>
              <a:t>LightPink</a:t>
            </a:r>
            <a:r>
              <a:rPr lang="en-US" sz="2500" b="1" dirty="0"/>
              <a:t>" Text="Item 3" /&gt;</a:t>
            </a:r>
          </a:p>
          <a:p>
            <a:pPr marL="0" indent="0">
              <a:buNone/>
            </a:pPr>
            <a:r>
              <a:rPr lang="en-US" sz="2500" b="1" dirty="0"/>
              <a:t>        &lt;Button </a:t>
            </a:r>
            <a:r>
              <a:rPr lang="en-US" sz="2500" b="1" dirty="0" err="1"/>
              <a:t>BackgroundColor</a:t>
            </a:r>
            <a:r>
              <a:rPr lang="en-US" sz="2500" b="1" dirty="0"/>
              <a:t>="</a:t>
            </a:r>
            <a:r>
              <a:rPr lang="en-US" sz="2500" b="1" dirty="0" err="1"/>
              <a:t>LightGreen</a:t>
            </a:r>
            <a:r>
              <a:rPr lang="en-US" sz="2500" b="1" dirty="0"/>
              <a:t>" Text="Item 4" /&gt;</a:t>
            </a:r>
          </a:p>
          <a:p>
            <a:pPr marL="0" indent="0">
              <a:buNone/>
            </a:pPr>
            <a:r>
              <a:rPr lang="en-US" sz="2500" b="1" dirty="0"/>
              <a:t>    &lt;/</a:t>
            </a:r>
            <a:r>
              <a:rPr lang="en-US" sz="2500" b="1" dirty="0" err="1"/>
              <a:t>FlexLayout</a:t>
            </a:r>
            <a:r>
              <a:rPr lang="en-US" sz="2500" b="1" dirty="0"/>
              <a:t>&gt;</a:t>
            </a:r>
          </a:p>
        </p:txBody>
      </p:sp>
      <p:cxnSp>
        <p:nvCxnSpPr>
          <p:cNvPr id="229" name="Google Shape;229;p38">
            <a:hlinkClick r:id="" action="ppaction://hlinkshowjump?jump=nextslide"/>
          </p:cNvPr>
          <p:cNvCxnSpPr/>
          <p:nvPr/>
        </p:nvCxnSpPr>
        <p:spPr>
          <a:xfrm>
            <a:off x="11119125" y="6549973"/>
            <a:ext cx="6444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9433" y="2012607"/>
            <a:ext cx="2284182" cy="4060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4142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38"/>
          <p:cNvSpPr txBox="1">
            <a:spLocks noGrp="1"/>
          </p:cNvSpPr>
          <p:nvPr>
            <p:ph type="title"/>
          </p:nvPr>
        </p:nvSpPr>
        <p:spPr>
          <a:xfrm>
            <a:off x="1978428" y="402571"/>
            <a:ext cx="8994371" cy="1692236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ru-RU" sz="4800" b="1" dirty="0" smtClean="0"/>
              <a:t>Создание списка изображений</a:t>
            </a:r>
            <a:endParaRPr sz="4800" b="1" dirty="0"/>
          </a:p>
        </p:txBody>
      </p:sp>
      <p:sp>
        <p:nvSpPr>
          <p:cNvPr id="228" name="Google Shape;228;p38"/>
          <p:cNvSpPr txBox="1">
            <a:spLocks noGrp="1"/>
          </p:cNvSpPr>
          <p:nvPr>
            <p:ph type="body" idx="1"/>
          </p:nvPr>
        </p:nvSpPr>
        <p:spPr>
          <a:xfrm>
            <a:off x="182880" y="1985180"/>
            <a:ext cx="11745883" cy="1078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203195" indent="0">
              <a:buNone/>
            </a:pPr>
            <a:r>
              <a:rPr lang="en-US" sz="2400" dirty="0"/>
              <a:t>private List&lt;string&gt; images = new List&lt;string&gt;</a:t>
            </a:r>
          </a:p>
          <a:p>
            <a:pPr marL="203195" indent="0">
              <a:buNone/>
            </a:pPr>
            <a:r>
              <a:rPr lang="en-US" sz="2400" dirty="0"/>
              <a:t>        {</a:t>
            </a:r>
          </a:p>
          <a:p>
            <a:pPr marL="203195" indent="0">
              <a:buNone/>
            </a:pPr>
            <a:r>
              <a:rPr lang="en-US" sz="2400" dirty="0"/>
              <a:t>            "image1.jpg",</a:t>
            </a:r>
          </a:p>
          <a:p>
            <a:pPr marL="203195" indent="0">
              <a:buNone/>
            </a:pPr>
            <a:r>
              <a:rPr lang="en-US" sz="2400" dirty="0"/>
              <a:t>            "image2.jpg",</a:t>
            </a:r>
          </a:p>
          <a:p>
            <a:pPr marL="203195" indent="0">
              <a:buNone/>
            </a:pPr>
            <a:r>
              <a:rPr lang="en-US" sz="2400" dirty="0"/>
              <a:t>            "image3.jpg",</a:t>
            </a:r>
          </a:p>
          <a:p>
            <a:pPr marL="203195" indent="0">
              <a:buNone/>
            </a:pPr>
            <a:r>
              <a:rPr lang="en-US" sz="2400" dirty="0"/>
              <a:t>            "image4.jpg",</a:t>
            </a:r>
          </a:p>
          <a:p>
            <a:pPr marL="203195" indent="0">
              <a:buNone/>
            </a:pPr>
            <a:r>
              <a:rPr lang="en-US" sz="2400" dirty="0"/>
              <a:t>            "image5.jpg",</a:t>
            </a:r>
          </a:p>
          <a:p>
            <a:pPr marL="203195" indent="0">
              <a:buNone/>
            </a:pPr>
            <a:r>
              <a:rPr lang="en-US" sz="2400" dirty="0"/>
              <a:t>            "image6.jpg"</a:t>
            </a:r>
          </a:p>
          <a:p>
            <a:pPr marL="203195" indent="0">
              <a:buNone/>
            </a:pPr>
            <a:r>
              <a:rPr lang="en-US" sz="2400" dirty="0"/>
              <a:t>        };</a:t>
            </a:r>
          </a:p>
          <a:p>
            <a:pPr marL="203195" indent="0">
              <a:buNone/>
            </a:pPr>
            <a:endParaRPr lang="en-US" sz="2400" dirty="0"/>
          </a:p>
          <a:p>
            <a:pPr marL="203195" indent="0">
              <a:buNone/>
            </a:pPr>
            <a:r>
              <a:rPr lang="en-US" sz="2400" dirty="0"/>
              <a:t>        public </a:t>
            </a:r>
            <a:r>
              <a:rPr lang="en-US" sz="2400" dirty="0" err="1"/>
              <a:t>ICommand</a:t>
            </a:r>
            <a:r>
              <a:rPr lang="en-US" sz="2400" dirty="0"/>
              <a:t> </a:t>
            </a:r>
            <a:r>
              <a:rPr lang="en-US" sz="2400" dirty="0" err="1"/>
              <a:t>TapImageCommand</a:t>
            </a:r>
            <a:r>
              <a:rPr lang="en-US" sz="2400" dirty="0"/>
              <a:t> { get; }</a:t>
            </a:r>
          </a:p>
          <a:p>
            <a:pPr marL="203195" indent="0">
              <a:buNone/>
            </a:pPr>
            <a:endParaRPr sz="2400" dirty="0"/>
          </a:p>
        </p:txBody>
      </p:sp>
      <p:cxnSp>
        <p:nvCxnSpPr>
          <p:cNvPr id="229" name="Google Shape;229;p38">
            <a:hlinkClick r:id="" action="ppaction://hlinkshowjump?jump=nextslide"/>
          </p:cNvPr>
          <p:cNvCxnSpPr/>
          <p:nvPr/>
        </p:nvCxnSpPr>
        <p:spPr>
          <a:xfrm>
            <a:off x="11119125" y="6549973"/>
            <a:ext cx="6444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12681679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37"/>
          <p:cNvSpPr txBox="1">
            <a:spLocks noGrp="1"/>
          </p:cNvSpPr>
          <p:nvPr>
            <p:ph type="title" idx="2"/>
          </p:nvPr>
        </p:nvSpPr>
        <p:spPr>
          <a:xfrm>
            <a:off x="953467" y="713333"/>
            <a:ext cx="10285200" cy="731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ru-RU" sz="3600" b="1" dirty="0" smtClean="0"/>
              <a:t>Выполните задание</a:t>
            </a:r>
            <a:endParaRPr sz="3600" b="1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446116" y="1521229"/>
            <a:ext cx="720159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dirty="0" smtClean="0"/>
              <a:t>При нажатии на изображение выводится сообщение о выбранном изображении</a:t>
            </a:r>
            <a:endParaRPr lang="ru-RU" sz="2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dirty="0" smtClean="0"/>
              <a:t>Изображения можете отобразить любым способом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dirty="0" smtClean="0"/>
              <a:t>Изображения хранятся в папке </a:t>
            </a:r>
            <a:r>
              <a:rPr lang="en-US" sz="2800" dirty="0" err="1" smtClean="0"/>
              <a:t>drawable</a:t>
            </a:r>
            <a:endParaRPr lang="en-US" sz="28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dirty="0" smtClean="0"/>
              <a:t>Изображения должны быть относительно небольшого размера</a:t>
            </a:r>
            <a:endParaRPr lang="ru-RU" sz="28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4616" y="1444933"/>
            <a:ext cx="3039743" cy="5062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6237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p69"/>
          <p:cNvSpPr txBox="1">
            <a:spLocks noGrp="1"/>
          </p:cNvSpPr>
          <p:nvPr>
            <p:ph type="ctrTitle"/>
          </p:nvPr>
        </p:nvSpPr>
        <p:spPr>
          <a:xfrm>
            <a:off x="953467" y="4440833"/>
            <a:ext cx="5142400" cy="1670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/>
              <a:t>Thanks!</a:t>
            </a:r>
            <a:endParaRPr/>
          </a:p>
        </p:txBody>
      </p:sp>
      <p:sp>
        <p:nvSpPr>
          <p:cNvPr id="643" name="Google Shape;643;p69"/>
          <p:cNvSpPr txBox="1"/>
          <p:nvPr/>
        </p:nvSpPr>
        <p:spPr>
          <a:xfrm>
            <a:off x="6095909" y="3831367"/>
            <a:ext cx="3578400" cy="33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" sz="1200" kern="0">
                <a:solidFill>
                  <a:srgbClr val="15110E"/>
                </a:solidFill>
                <a:latin typeface="Albert Sans"/>
                <a:ea typeface="Albert Sans"/>
                <a:cs typeface="Albert Sans"/>
                <a:sym typeface="Albert Sans"/>
              </a:rPr>
              <a:t>Please keep this slide for attribution</a:t>
            </a:r>
            <a:endParaRPr sz="1200" kern="0">
              <a:solidFill>
                <a:srgbClr val="15110E"/>
              </a:solidFill>
              <a:latin typeface="Albert Sans"/>
              <a:ea typeface="Albert Sans"/>
              <a:cs typeface="Albert Sans"/>
              <a:sym typeface="Albert Sans"/>
            </a:endParaRPr>
          </a:p>
        </p:txBody>
      </p:sp>
      <p:grpSp>
        <p:nvGrpSpPr>
          <p:cNvPr id="644" name="Google Shape;644;p69"/>
          <p:cNvGrpSpPr/>
          <p:nvPr/>
        </p:nvGrpSpPr>
        <p:grpSpPr>
          <a:xfrm>
            <a:off x="6197609" y="2458765"/>
            <a:ext cx="335887" cy="335816"/>
            <a:chOff x="266768" y="1721375"/>
            <a:chExt cx="397907" cy="397887"/>
          </a:xfrm>
        </p:grpSpPr>
        <p:sp>
          <p:nvSpPr>
            <p:cNvPr id="645" name="Google Shape;645;p69"/>
            <p:cNvSpPr/>
            <p:nvPr/>
          </p:nvSpPr>
          <p:spPr>
            <a:xfrm>
              <a:off x="454843" y="1791037"/>
              <a:ext cx="136218" cy="328222"/>
            </a:xfrm>
            <a:custGeom>
              <a:avLst/>
              <a:gdLst/>
              <a:ahLst/>
              <a:cxnLst/>
              <a:rect l="l" t="t" r="r" b="b"/>
              <a:pathLst>
                <a:path w="6527" h="15727" extrusionOk="0">
                  <a:moveTo>
                    <a:pt x="4957" y="1"/>
                  </a:moveTo>
                  <a:cubicBezTo>
                    <a:pt x="4645" y="1"/>
                    <a:pt x="4336" y="24"/>
                    <a:pt x="4028" y="69"/>
                  </a:cubicBezTo>
                  <a:cubicBezTo>
                    <a:pt x="2588" y="280"/>
                    <a:pt x="1700" y="890"/>
                    <a:pt x="1675" y="2250"/>
                  </a:cubicBezTo>
                  <a:lnTo>
                    <a:pt x="1675" y="5040"/>
                  </a:lnTo>
                  <a:cubicBezTo>
                    <a:pt x="1675" y="5348"/>
                    <a:pt x="1426" y="5599"/>
                    <a:pt x="1118" y="5599"/>
                  </a:cubicBezTo>
                  <a:lnTo>
                    <a:pt x="0" y="5599"/>
                  </a:lnTo>
                  <a:lnTo>
                    <a:pt x="0" y="6715"/>
                  </a:lnTo>
                  <a:lnTo>
                    <a:pt x="1118" y="6715"/>
                  </a:lnTo>
                  <a:cubicBezTo>
                    <a:pt x="1426" y="6715"/>
                    <a:pt x="1675" y="6965"/>
                    <a:pt x="1675" y="7274"/>
                  </a:cubicBezTo>
                  <a:lnTo>
                    <a:pt x="1675" y="15727"/>
                  </a:lnTo>
                  <a:lnTo>
                    <a:pt x="3352" y="15727"/>
                  </a:lnTo>
                  <a:lnTo>
                    <a:pt x="3352" y="7274"/>
                  </a:lnTo>
                  <a:cubicBezTo>
                    <a:pt x="3352" y="6965"/>
                    <a:pt x="3602" y="6715"/>
                    <a:pt x="3910" y="6715"/>
                  </a:cubicBezTo>
                  <a:lnTo>
                    <a:pt x="5709" y="6715"/>
                  </a:lnTo>
                  <a:lnTo>
                    <a:pt x="5987" y="5599"/>
                  </a:lnTo>
                  <a:lnTo>
                    <a:pt x="3910" y="5599"/>
                  </a:lnTo>
                  <a:cubicBezTo>
                    <a:pt x="3602" y="5599"/>
                    <a:pt x="3352" y="5348"/>
                    <a:pt x="3352" y="5040"/>
                  </a:cubicBezTo>
                  <a:lnTo>
                    <a:pt x="3352" y="3253"/>
                  </a:lnTo>
                  <a:cubicBezTo>
                    <a:pt x="3352" y="2316"/>
                    <a:pt x="3942" y="1677"/>
                    <a:pt x="4968" y="1504"/>
                  </a:cubicBezTo>
                  <a:cubicBezTo>
                    <a:pt x="5157" y="1473"/>
                    <a:pt x="5339" y="1460"/>
                    <a:pt x="5511" y="1460"/>
                  </a:cubicBezTo>
                  <a:cubicBezTo>
                    <a:pt x="5810" y="1460"/>
                    <a:pt x="6082" y="1498"/>
                    <a:pt x="6324" y="1546"/>
                  </a:cubicBezTo>
                  <a:lnTo>
                    <a:pt x="6526" y="182"/>
                  </a:lnTo>
                  <a:cubicBezTo>
                    <a:pt x="5988" y="62"/>
                    <a:pt x="5468" y="1"/>
                    <a:pt x="495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6" name="Google Shape;646;p69"/>
            <p:cNvSpPr/>
            <p:nvPr/>
          </p:nvSpPr>
          <p:spPr>
            <a:xfrm>
              <a:off x="266768" y="1721375"/>
              <a:ext cx="397907" cy="397887"/>
            </a:xfrm>
            <a:custGeom>
              <a:avLst/>
              <a:gdLst/>
              <a:ahLst/>
              <a:cxnLst/>
              <a:rect l="l" t="t" r="r" b="b"/>
              <a:pathLst>
                <a:path w="19066" h="19065" extrusionOk="0">
                  <a:moveTo>
                    <a:pt x="2794" y="0"/>
                  </a:moveTo>
                  <a:cubicBezTo>
                    <a:pt x="1255" y="0"/>
                    <a:pt x="1" y="1253"/>
                    <a:pt x="1" y="2793"/>
                  </a:cubicBezTo>
                  <a:lnTo>
                    <a:pt x="1" y="16271"/>
                  </a:lnTo>
                  <a:cubicBezTo>
                    <a:pt x="1" y="17812"/>
                    <a:pt x="1255" y="19065"/>
                    <a:pt x="2794" y="19065"/>
                  </a:cubicBezTo>
                  <a:lnTo>
                    <a:pt x="9571" y="19065"/>
                  </a:lnTo>
                  <a:lnTo>
                    <a:pt x="9571" y="11171"/>
                  </a:lnTo>
                  <a:lnTo>
                    <a:pt x="8453" y="11171"/>
                  </a:lnTo>
                  <a:cubicBezTo>
                    <a:pt x="8145" y="11171"/>
                    <a:pt x="7896" y="10920"/>
                    <a:pt x="7896" y="10612"/>
                  </a:cubicBezTo>
                  <a:lnTo>
                    <a:pt x="7896" y="8378"/>
                  </a:lnTo>
                  <a:cubicBezTo>
                    <a:pt x="7896" y="8070"/>
                    <a:pt x="8145" y="7819"/>
                    <a:pt x="8453" y="7819"/>
                  </a:cubicBezTo>
                  <a:lnTo>
                    <a:pt x="9571" y="7819"/>
                  </a:lnTo>
                  <a:lnTo>
                    <a:pt x="9571" y="5836"/>
                  </a:lnTo>
                  <a:cubicBezTo>
                    <a:pt x="9571" y="3710"/>
                    <a:pt x="10741" y="2615"/>
                    <a:pt x="12878" y="2302"/>
                  </a:cubicBezTo>
                  <a:cubicBezTo>
                    <a:pt x="13231" y="2249"/>
                    <a:pt x="13591" y="2223"/>
                    <a:pt x="13956" y="2223"/>
                  </a:cubicBezTo>
                  <a:cubicBezTo>
                    <a:pt x="14725" y="2223"/>
                    <a:pt x="15517" y="2339"/>
                    <a:pt x="16318" y="2567"/>
                  </a:cubicBezTo>
                  <a:cubicBezTo>
                    <a:pt x="16589" y="2643"/>
                    <a:pt x="16759" y="2908"/>
                    <a:pt x="16718" y="3186"/>
                  </a:cubicBezTo>
                  <a:lnTo>
                    <a:pt x="16352" y="5650"/>
                  </a:lnTo>
                  <a:cubicBezTo>
                    <a:pt x="16329" y="5806"/>
                    <a:pt x="16240" y="5944"/>
                    <a:pt x="16111" y="6031"/>
                  </a:cubicBezTo>
                  <a:cubicBezTo>
                    <a:pt x="16006" y="6102"/>
                    <a:pt x="15912" y="6127"/>
                    <a:pt x="15818" y="6127"/>
                  </a:cubicBezTo>
                  <a:cubicBezTo>
                    <a:pt x="15717" y="6127"/>
                    <a:pt x="15614" y="6098"/>
                    <a:pt x="15494" y="6068"/>
                  </a:cubicBezTo>
                  <a:cubicBezTo>
                    <a:pt x="15202" y="5995"/>
                    <a:pt x="14879" y="5914"/>
                    <a:pt x="14527" y="5914"/>
                  </a:cubicBezTo>
                  <a:cubicBezTo>
                    <a:pt x="14409" y="5914"/>
                    <a:pt x="14289" y="5923"/>
                    <a:pt x="14165" y="5944"/>
                  </a:cubicBezTo>
                  <a:cubicBezTo>
                    <a:pt x="13534" y="6050"/>
                    <a:pt x="13481" y="6333"/>
                    <a:pt x="13481" y="6590"/>
                  </a:cubicBezTo>
                  <a:lnTo>
                    <a:pt x="13481" y="7819"/>
                  </a:lnTo>
                  <a:lnTo>
                    <a:pt x="15715" y="7819"/>
                  </a:lnTo>
                  <a:cubicBezTo>
                    <a:pt x="15887" y="7819"/>
                    <a:pt x="16048" y="7899"/>
                    <a:pt x="16154" y="8035"/>
                  </a:cubicBezTo>
                  <a:cubicBezTo>
                    <a:pt x="16260" y="8169"/>
                    <a:pt x="16297" y="8346"/>
                    <a:pt x="16256" y="8513"/>
                  </a:cubicBezTo>
                  <a:lnTo>
                    <a:pt x="15697" y="10747"/>
                  </a:lnTo>
                  <a:cubicBezTo>
                    <a:pt x="15635" y="10996"/>
                    <a:pt x="15412" y="11170"/>
                    <a:pt x="15156" y="11170"/>
                  </a:cubicBezTo>
                  <a:lnTo>
                    <a:pt x="13481" y="11170"/>
                  </a:lnTo>
                  <a:lnTo>
                    <a:pt x="13481" y="19065"/>
                  </a:lnTo>
                  <a:lnTo>
                    <a:pt x="16272" y="19065"/>
                  </a:lnTo>
                  <a:cubicBezTo>
                    <a:pt x="17813" y="19065"/>
                    <a:pt x="19066" y="17810"/>
                    <a:pt x="19066" y="16271"/>
                  </a:cubicBezTo>
                  <a:lnTo>
                    <a:pt x="19066" y="2793"/>
                  </a:lnTo>
                  <a:cubicBezTo>
                    <a:pt x="19066" y="1253"/>
                    <a:pt x="17813" y="0"/>
                    <a:pt x="1627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47" name="Google Shape;647;p69"/>
          <p:cNvGrpSpPr/>
          <p:nvPr/>
        </p:nvGrpSpPr>
        <p:grpSpPr>
          <a:xfrm>
            <a:off x="6654773" y="2458560"/>
            <a:ext cx="335852" cy="335816"/>
            <a:chOff x="864491" y="1723250"/>
            <a:chExt cx="397866" cy="397887"/>
          </a:xfrm>
        </p:grpSpPr>
        <p:sp>
          <p:nvSpPr>
            <p:cNvPr id="648" name="Google Shape;648;p69"/>
            <p:cNvSpPr/>
            <p:nvPr/>
          </p:nvSpPr>
          <p:spPr>
            <a:xfrm>
              <a:off x="935197" y="1793977"/>
              <a:ext cx="256451" cy="256430"/>
            </a:xfrm>
            <a:custGeom>
              <a:avLst/>
              <a:gdLst/>
              <a:ahLst/>
              <a:cxnLst/>
              <a:rect l="l" t="t" r="r" b="b"/>
              <a:pathLst>
                <a:path w="12288" h="12287" extrusionOk="0">
                  <a:moveTo>
                    <a:pt x="10053" y="1117"/>
                  </a:moveTo>
                  <a:cubicBezTo>
                    <a:pt x="10669" y="1117"/>
                    <a:pt x="11171" y="1617"/>
                    <a:pt x="11171" y="2233"/>
                  </a:cubicBezTo>
                  <a:cubicBezTo>
                    <a:pt x="11170" y="2850"/>
                    <a:pt x="10669" y="3351"/>
                    <a:pt x="10053" y="3351"/>
                  </a:cubicBezTo>
                  <a:cubicBezTo>
                    <a:pt x="9438" y="3351"/>
                    <a:pt x="8937" y="2850"/>
                    <a:pt x="8937" y="2233"/>
                  </a:cubicBezTo>
                  <a:cubicBezTo>
                    <a:pt x="8937" y="1617"/>
                    <a:pt x="9438" y="1117"/>
                    <a:pt x="10053" y="1117"/>
                  </a:cubicBezTo>
                  <a:close/>
                  <a:moveTo>
                    <a:pt x="6144" y="2233"/>
                  </a:moveTo>
                  <a:cubicBezTo>
                    <a:pt x="8300" y="2233"/>
                    <a:pt x="10053" y="3988"/>
                    <a:pt x="10053" y="6144"/>
                  </a:cubicBezTo>
                  <a:cubicBezTo>
                    <a:pt x="10053" y="8299"/>
                    <a:pt x="8300" y="10054"/>
                    <a:pt x="6144" y="10054"/>
                  </a:cubicBezTo>
                  <a:cubicBezTo>
                    <a:pt x="3989" y="10054"/>
                    <a:pt x="2234" y="8299"/>
                    <a:pt x="2234" y="6144"/>
                  </a:cubicBezTo>
                  <a:cubicBezTo>
                    <a:pt x="2234" y="3988"/>
                    <a:pt x="3987" y="2233"/>
                    <a:pt x="6144" y="2233"/>
                  </a:cubicBezTo>
                  <a:close/>
                  <a:moveTo>
                    <a:pt x="1675" y="1"/>
                  </a:moveTo>
                  <a:cubicBezTo>
                    <a:pt x="752" y="1"/>
                    <a:pt x="0" y="751"/>
                    <a:pt x="0" y="1676"/>
                  </a:cubicBezTo>
                  <a:lnTo>
                    <a:pt x="0" y="10611"/>
                  </a:lnTo>
                  <a:cubicBezTo>
                    <a:pt x="0" y="11536"/>
                    <a:pt x="752" y="12286"/>
                    <a:pt x="1675" y="12286"/>
                  </a:cubicBezTo>
                  <a:lnTo>
                    <a:pt x="10612" y="12286"/>
                  </a:lnTo>
                  <a:cubicBezTo>
                    <a:pt x="11536" y="12286"/>
                    <a:pt x="12288" y="11536"/>
                    <a:pt x="12288" y="10611"/>
                  </a:cubicBezTo>
                  <a:lnTo>
                    <a:pt x="12288" y="1676"/>
                  </a:lnTo>
                  <a:cubicBezTo>
                    <a:pt x="12288" y="752"/>
                    <a:pt x="11536" y="1"/>
                    <a:pt x="1061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9" name="Google Shape;649;p69"/>
            <p:cNvSpPr/>
            <p:nvPr/>
          </p:nvSpPr>
          <p:spPr>
            <a:xfrm>
              <a:off x="1005109" y="1863910"/>
              <a:ext cx="116622" cy="116559"/>
            </a:xfrm>
            <a:custGeom>
              <a:avLst/>
              <a:gdLst/>
              <a:ahLst/>
              <a:cxnLst/>
              <a:rect l="l" t="t" r="r" b="b"/>
              <a:pathLst>
                <a:path w="5588" h="5585" extrusionOk="0">
                  <a:moveTo>
                    <a:pt x="2794" y="0"/>
                  </a:moveTo>
                  <a:cubicBezTo>
                    <a:pt x="1255" y="0"/>
                    <a:pt x="1" y="1252"/>
                    <a:pt x="1" y="2793"/>
                  </a:cubicBezTo>
                  <a:cubicBezTo>
                    <a:pt x="1" y="4332"/>
                    <a:pt x="1255" y="5585"/>
                    <a:pt x="2794" y="5585"/>
                  </a:cubicBezTo>
                  <a:cubicBezTo>
                    <a:pt x="4333" y="5585"/>
                    <a:pt x="5587" y="4332"/>
                    <a:pt x="5587" y="2793"/>
                  </a:cubicBezTo>
                  <a:cubicBezTo>
                    <a:pt x="5587" y="1252"/>
                    <a:pt x="4333" y="0"/>
                    <a:pt x="279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0" name="Google Shape;650;p69"/>
            <p:cNvSpPr/>
            <p:nvPr/>
          </p:nvSpPr>
          <p:spPr>
            <a:xfrm>
              <a:off x="864491" y="1723250"/>
              <a:ext cx="397866" cy="397887"/>
            </a:xfrm>
            <a:custGeom>
              <a:avLst/>
              <a:gdLst/>
              <a:ahLst/>
              <a:cxnLst/>
              <a:rect l="l" t="t" r="r" b="b"/>
              <a:pathLst>
                <a:path w="19064" h="19065" extrusionOk="0">
                  <a:moveTo>
                    <a:pt x="14000" y="2271"/>
                  </a:moveTo>
                  <a:cubicBezTo>
                    <a:pt x="15539" y="2271"/>
                    <a:pt x="16794" y="3524"/>
                    <a:pt x="16794" y="5065"/>
                  </a:cubicBezTo>
                  <a:lnTo>
                    <a:pt x="16794" y="14000"/>
                  </a:lnTo>
                  <a:cubicBezTo>
                    <a:pt x="16794" y="15541"/>
                    <a:pt x="15539" y="16793"/>
                    <a:pt x="14000" y="16793"/>
                  </a:cubicBezTo>
                  <a:lnTo>
                    <a:pt x="5063" y="16793"/>
                  </a:lnTo>
                  <a:cubicBezTo>
                    <a:pt x="3524" y="16793"/>
                    <a:pt x="2272" y="15541"/>
                    <a:pt x="2272" y="14000"/>
                  </a:cubicBezTo>
                  <a:lnTo>
                    <a:pt x="2272" y="5065"/>
                  </a:lnTo>
                  <a:cubicBezTo>
                    <a:pt x="2272" y="3524"/>
                    <a:pt x="3524" y="2271"/>
                    <a:pt x="5063" y="2271"/>
                  </a:cubicBezTo>
                  <a:close/>
                  <a:moveTo>
                    <a:pt x="2829" y="0"/>
                  </a:moveTo>
                  <a:cubicBezTo>
                    <a:pt x="1290" y="0"/>
                    <a:pt x="0" y="1290"/>
                    <a:pt x="0" y="2831"/>
                  </a:cubicBezTo>
                  <a:lnTo>
                    <a:pt x="0" y="16234"/>
                  </a:lnTo>
                  <a:cubicBezTo>
                    <a:pt x="0" y="17775"/>
                    <a:pt x="1290" y="19065"/>
                    <a:pt x="2829" y="19065"/>
                  </a:cubicBezTo>
                  <a:lnTo>
                    <a:pt x="16235" y="19065"/>
                  </a:lnTo>
                  <a:cubicBezTo>
                    <a:pt x="17774" y="19065"/>
                    <a:pt x="19063" y="17775"/>
                    <a:pt x="19063" y="16234"/>
                  </a:cubicBezTo>
                  <a:lnTo>
                    <a:pt x="19063" y="2831"/>
                  </a:lnTo>
                  <a:cubicBezTo>
                    <a:pt x="19063" y="1290"/>
                    <a:pt x="17774" y="0"/>
                    <a:pt x="1623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651" name="Google Shape;651;p69"/>
          <p:cNvSpPr/>
          <p:nvPr/>
        </p:nvSpPr>
        <p:spPr>
          <a:xfrm>
            <a:off x="7111780" y="2489060"/>
            <a:ext cx="336865" cy="274697"/>
          </a:xfrm>
          <a:custGeom>
            <a:avLst/>
            <a:gdLst/>
            <a:ahLst/>
            <a:cxnLst/>
            <a:rect l="l" t="t" r="r" b="b"/>
            <a:pathLst>
              <a:path w="19122" h="15596" extrusionOk="0">
                <a:moveTo>
                  <a:pt x="12981" y="0"/>
                </a:moveTo>
                <a:cubicBezTo>
                  <a:pt x="12091" y="0"/>
                  <a:pt x="10821" y="352"/>
                  <a:pt x="9915" y="1352"/>
                </a:cubicBezTo>
                <a:cubicBezTo>
                  <a:pt x="9203" y="2141"/>
                  <a:pt x="8847" y="3174"/>
                  <a:pt x="8856" y="4430"/>
                </a:cubicBezTo>
                <a:cubicBezTo>
                  <a:pt x="6243" y="4110"/>
                  <a:pt x="4101" y="2933"/>
                  <a:pt x="2323" y="846"/>
                </a:cubicBezTo>
                <a:cubicBezTo>
                  <a:pt x="2216" y="723"/>
                  <a:pt x="2064" y="650"/>
                  <a:pt x="1902" y="650"/>
                </a:cubicBezTo>
                <a:cubicBezTo>
                  <a:pt x="1875" y="650"/>
                  <a:pt x="1848" y="652"/>
                  <a:pt x="1820" y="656"/>
                </a:cubicBezTo>
                <a:cubicBezTo>
                  <a:pt x="1631" y="683"/>
                  <a:pt x="1468" y="805"/>
                  <a:pt x="1391" y="977"/>
                </a:cubicBezTo>
                <a:cubicBezTo>
                  <a:pt x="695" y="2512"/>
                  <a:pt x="701" y="3895"/>
                  <a:pt x="1403" y="5113"/>
                </a:cubicBezTo>
                <a:cubicBezTo>
                  <a:pt x="1389" y="5111"/>
                  <a:pt x="1374" y="5111"/>
                  <a:pt x="1360" y="5111"/>
                </a:cubicBezTo>
                <a:cubicBezTo>
                  <a:pt x="1076" y="5111"/>
                  <a:pt x="803" y="5375"/>
                  <a:pt x="824" y="5707"/>
                </a:cubicBezTo>
                <a:cubicBezTo>
                  <a:pt x="916" y="7101"/>
                  <a:pt x="1428" y="8182"/>
                  <a:pt x="2351" y="8934"/>
                </a:cubicBezTo>
                <a:cubicBezTo>
                  <a:pt x="2176" y="9073"/>
                  <a:pt x="2102" y="9307"/>
                  <a:pt x="2164" y="9524"/>
                </a:cubicBezTo>
                <a:cubicBezTo>
                  <a:pt x="2456" y="10535"/>
                  <a:pt x="3310" y="11633"/>
                  <a:pt x="4615" y="12155"/>
                </a:cubicBezTo>
                <a:cubicBezTo>
                  <a:pt x="3657" y="12655"/>
                  <a:pt x="2516" y="12903"/>
                  <a:pt x="1345" y="12903"/>
                </a:cubicBezTo>
                <a:cubicBezTo>
                  <a:pt x="1111" y="12903"/>
                  <a:pt x="876" y="12893"/>
                  <a:pt x="641" y="12873"/>
                </a:cubicBezTo>
                <a:cubicBezTo>
                  <a:pt x="628" y="12872"/>
                  <a:pt x="615" y="12872"/>
                  <a:pt x="603" y="12872"/>
                </a:cubicBezTo>
                <a:cubicBezTo>
                  <a:pt x="362" y="12872"/>
                  <a:pt x="155" y="13031"/>
                  <a:pt x="78" y="13266"/>
                </a:cubicBezTo>
                <a:cubicBezTo>
                  <a:pt x="0" y="13512"/>
                  <a:pt x="113" y="13788"/>
                  <a:pt x="334" y="13922"/>
                </a:cubicBezTo>
                <a:cubicBezTo>
                  <a:pt x="1162" y="14423"/>
                  <a:pt x="3243" y="15596"/>
                  <a:pt x="6294" y="15596"/>
                </a:cubicBezTo>
                <a:cubicBezTo>
                  <a:pt x="14568" y="15596"/>
                  <a:pt x="17244" y="8279"/>
                  <a:pt x="17244" y="4736"/>
                </a:cubicBezTo>
                <a:cubicBezTo>
                  <a:pt x="17241" y="4515"/>
                  <a:pt x="17243" y="4541"/>
                  <a:pt x="17230" y="4426"/>
                </a:cubicBezTo>
                <a:cubicBezTo>
                  <a:pt x="17250" y="4403"/>
                  <a:pt x="17326" y="4347"/>
                  <a:pt x="17386" y="4301"/>
                </a:cubicBezTo>
                <a:cubicBezTo>
                  <a:pt x="17696" y="4067"/>
                  <a:pt x="18237" y="3680"/>
                  <a:pt x="18983" y="2590"/>
                </a:cubicBezTo>
                <a:cubicBezTo>
                  <a:pt x="19121" y="2386"/>
                  <a:pt x="19111" y="2118"/>
                  <a:pt x="18957" y="1925"/>
                </a:cubicBezTo>
                <a:cubicBezTo>
                  <a:pt x="18840" y="1779"/>
                  <a:pt x="18708" y="1722"/>
                  <a:pt x="18558" y="1722"/>
                </a:cubicBezTo>
                <a:cubicBezTo>
                  <a:pt x="18451" y="1722"/>
                  <a:pt x="18336" y="1751"/>
                  <a:pt x="18212" y="1799"/>
                </a:cubicBezTo>
                <a:cubicBezTo>
                  <a:pt x="18352" y="1553"/>
                  <a:pt x="18467" y="1291"/>
                  <a:pt x="18559" y="1014"/>
                </a:cubicBezTo>
                <a:cubicBezTo>
                  <a:pt x="18631" y="800"/>
                  <a:pt x="18553" y="614"/>
                  <a:pt x="18382" y="465"/>
                </a:cubicBezTo>
                <a:cubicBezTo>
                  <a:pt x="18282" y="379"/>
                  <a:pt x="18151" y="335"/>
                  <a:pt x="18020" y="335"/>
                </a:cubicBezTo>
                <a:cubicBezTo>
                  <a:pt x="17928" y="335"/>
                  <a:pt x="17837" y="356"/>
                  <a:pt x="17754" y="398"/>
                </a:cubicBezTo>
                <a:cubicBezTo>
                  <a:pt x="16848" y="856"/>
                  <a:pt x="16172" y="1054"/>
                  <a:pt x="15873" y="1113"/>
                </a:cubicBezTo>
                <a:cubicBezTo>
                  <a:pt x="15090" y="395"/>
                  <a:pt x="14251" y="0"/>
                  <a:pt x="1298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cxnSp>
        <p:nvCxnSpPr>
          <p:cNvPr id="652" name="Google Shape;652;p69">
            <a:hlinkClick r:id="" action="ppaction://hlinkshowjump?jump=nextslide"/>
          </p:cNvPr>
          <p:cNvCxnSpPr/>
          <p:nvPr/>
        </p:nvCxnSpPr>
        <p:spPr>
          <a:xfrm>
            <a:off x="953467" y="972133"/>
            <a:ext cx="6444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pic>
        <p:nvPicPr>
          <p:cNvPr id="14" name="Google Shape;7772;p89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7928" y="72378"/>
            <a:ext cx="1117739" cy="44739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861751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Lead Funnel by Slidesgo">
  <a:themeElements>
    <a:clrScheme name="Simple Light">
      <a:dk1>
        <a:srgbClr val="15110E"/>
      </a:dk1>
      <a:lt1>
        <a:srgbClr val="FFFAF6"/>
      </a:lt1>
      <a:dk2>
        <a:srgbClr val="C2E5F5"/>
      </a:dk2>
      <a:lt2>
        <a:srgbClr val="5296B8"/>
      </a:lt2>
      <a:accent1>
        <a:srgbClr val="135669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15110E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201</Words>
  <Application>Microsoft Office PowerPoint</Application>
  <PresentationFormat>Широкоэкранный</PresentationFormat>
  <Paragraphs>37</Paragraphs>
  <Slides>6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6</vt:i4>
      </vt:variant>
    </vt:vector>
  </HeadingPairs>
  <TitlesOfParts>
    <vt:vector size="13" baseType="lpstr">
      <vt:lpstr>Albert Sans</vt:lpstr>
      <vt:lpstr>Alexandria Medium</vt:lpstr>
      <vt:lpstr>Arial</vt:lpstr>
      <vt:lpstr>Calibri</vt:lpstr>
      <vt:lpstr>Calibri Light</vt:lpstr>
      <vt:lpstr>Тема Office</vt:lpstr>
      <vt:lpstr>Lead Funnel by Slidesgo</vt:lpstr>
      <vt:lpstr>Создание приложения "Галерея изображений" с использованием FlexLayout</vt:lpstr>
      <vt:lpstr>FlexLayout</vt:lpstr>
      <vt:lpstr>FlexLayout. Пример использования</vt:lpstr>
      <vt:lpstr>Создание списка изображений</vt:lpstr>
      <vt:lpstr>Выполните задание</vt:lpstr>
      <vt:lpstr>Thanks!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Lead Funnel</dc:title>
  <dc:creator>Учетная запись Майкрософт</dc:creator>
  <cp:lastModifiedBy>Учетная запись Майкрософт</cp:lastModifiedBy>
  <cp:revision>10</cp:revision>
  <dcterms:created xsi:type="dcterms:W3CDTF">2025-03-03T22:06:33Z</dcterms:created>
  <dcterms:modified xsi:type="dcterms:W3CDTF">2025-03-04T05:59:45Z</dcterms:modified>
</cp:coreProperties>
</file>